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5"/>
  </p:notesMasterIdLst>
  <p:sldIdLst>
    <p:sldId id="266" r:id="rId5"/>
    <p:sldId id="287" r:id="rId6"/>
    <p:sldId id="271" r:id="rId7"/>
    <p:sldId id="272" r:id="rId8"/>
    <p:sldId id="273" r:id="rId9"/>
    <p:sldId id="276" r:id="rId10"/>
    <p:sldId id="288" r:id="rId11"/>
    <p:sldId id="275" r:id="rId12"/>
    <p:sldId id="274" r:id="rId13"/>
    <p:sldId id="277" r:id="rId14"/>
    <p:sldId id="279" r:id="rId15"/>
    <p:sldId id="278" r:id="rId16"/>
    <p:sldId id="280" r:id="rId17"/>
    <p:sldId id="282" r:id="rId18"/>
    <p:sldId id="283" r:id="rId19"/>
    <p:sldId id="284" r:id="rId20"/>
    <p:sldId id="285" r:id="rId21"/>
    <p:sldId id="286" r:id="rId22"/>
    <p:sldId id="289" r:id="rId23"/>
    <p:sldId id="281"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C647961-3F83-4691-B259-06D637272825}" v="46" dt="2023-01-04T06:59:50.343"/>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hadravathi Srinivasa Murthy, Nagendra" userId="58b1cec2-f2a7-481c-af65-3793bc342357" providerId="ADAL" clId="{BC647961-3F83-4691-B259-06D637272825}"/>
    <pc:docChg chg="undo custSel addSld delSld modSld sldOrd">
      <pc:chgData name="Bhadravathi Srinivasa Murthy, Nagendra" userId="58b1cec2-f2a7-481c-af65-3793bc342357" providerId="ADAL" clId="{BC647961-3F83-4691-B259-06D637272825}" dt="2023-01-05T04:37:47.550" v="2881" actId="20577"/>
      <pc:docMkLst>
        <pc:docMk/>
      </pc:docMkLst>
      <pc:sldChg chg="modSp mod">
        <pc:chgData name="Bhadravathi Srinivasa Murthy, Nagendra" userId="58b1cec2-f2a7-481c-af65-3793bc342357" providerId="ADAL" clId="{BC647961-3F83-4691-B259-06D637272825}" dt="2023-01-05T04:08:39.177" v="2201" actId="113"/>
        <pc:sldMkLst>
          <pc:docMk/>
          <pc:sldMk cId="3857310067" sldId="266"/>
        </pc:sldMkLst>
        <pc:spChg chg="mod">
          <ac:chgData name="Bhadravathi Srinivasa Murthy, Nagendra" userId="58b1cec2-f2a7-481c-af65-3793bc342357" providerId="ADAL" clId="{BC647961-3F83-4691-B259-06D637272825}" dt="2023-01-05T04:08:39.177" v="2201" actId="113"/>
          <ac:spMkLst>
            <pc:docMk/>
            <pc:sldMk cId="3857310067" sldId="266"/>
            <ac:spMk id="5" creationId="{22F92E09-C7D8-4E93-0B6B-C3A5439050FE}"/>
          </ac:spMkLst>
        </pc:spChg>
        <pc:spChg chg="mod">
          <ac:chgData name="Bhadravathi Srinivasa Murthy, Nagendra" userId="58b1cec2-f2a7-481c-af65-3793bc342357" providerId="ADAL" clId="{BC647961-3F83-4691-B259-06D637272825}" dt="2023-01-04T04:02:27.316" v="334" actId="20577"/>
          <ac:spMkLst>
            <pc:docMk/>
            <pc:sldMk cId="3857310067" sldId="266"/>
            <ac:spMk id="8" creationId="{A99CD579-F5A0-88A8-B5CE-0D5BC409D6F1}"/>
          </ac:spMkLst>
        </pc:spChg>
      </pc:sldChg>
      <pc:sldChg chg="modSp mod">
        <pc:chgData name="Bhadravathi Srinivasa Murthy, Nagendra" userId="58b1cec2-f2a7-481c-af65-3793bc342357" providerId="ADAL" clId="{BC647961-3F83-4691-B259-06D637272825}" dt="2023-01-04T05:10:32.132" v="598" actId="113"/>
        <pc:sldMkLst>
          <pc:docMk/>
          <pc:sldMk cId="35764541" sldId="271"/>
        </pc:sldMkLst>
        <pc:spChg chg="mod">
          <ac:chgData name="Bhadravathi Srinivasa Murthy, Nagendra" userId="58b1cec2-f2a7-481c-af65-3793bc342357" providerId="ADAL" clId="{BC647961-3F83-4691-B259-06D637272825}" dt="2023-01-04T04:03:29.517" v="336" actId="20577"/>
          <ac:spMkLst>
            <pc:docMk/>
            <pc:sldMk cId="35764541" sldId="271"/>
            <ac:spMk id="3" creationId="{2946D6BB-AF8E-847F-5E2E-EF02FBA17531}"/>
          </ac:spMkLst>
        </pc:spChg>
        <pc:spChg chg="mod">
          <ac:chgData name="Bhadravathi Srinivasa Murthy, Nagendra" userId="58b1cec2-f2a7-481c-af65-3793bc342357" providerId="ADAL" clId="{BC647961-3F83-4691-B259-06D637272825}" dt="2023-01-04T05:10:32.132" v="598" actId="113"/>
          <ac:spMkLst>
            <pc:docMk/>
            <pc:sldMk cId="35764541" sldId="271"/>
            <ac:spMk id="5" creationId="{22F92E09-C7D8-4E93-0B6B-C3A5439050FE}"/>
          </ac:spMkLst>
        </pc:spChg>
      </pc:sldChg>
      <pc:sldChg chg="addSp modSp mod">
        <pc:chgData name="Bhadravathi Srinivasa Murthy, Nagendra" userId="58b1cec2-f2a7-481c-af65-3793bc342357" providerId="ADAL" clId="{BC647961-3F83-4691-B259-06D637272825}" dt="2023-01-04T07:08:19.956" v="1009" actId="2710"/>
        <pc:sldMkLst>
          <pc:docMk/>
          <pc:sldMk cId="1603175393" sldId="272"/>
        </pc:sldMkLst>
        <pc:spChg chg="add mod">
          <ac:chgData name="Bhadravathi Srinivasa Murthy, Nagendra" userId="58b1cec2-f2a7-481c-af65-3793bc342357" providerId="ADAL" clId="{BC647961-3F83-4691-B259-06D637272825}" dt="2023-01-04T07:08:19.956" v="1009" actId="2710"/>
          <ac:spMkLst>
            <pc:docMk/>
            <pc:sldMk cId="1603175393" sldId="272"/>
            <ac:spMk id="3" creationId="{B6E43EA2-40B7-CAB9-F764-69DC1BD72225}"/>
          </ac:spMkLst>
        </pc:spChg>
        <pc:spChg chg="mod">
          <ac:chgData name="Bhadravathi Srinivasa Murthy, Nagendra" userId="58b1cec2-f2a7-481c-af65-3793bc342357" providerId="ADAL" clId="{BC647961-3F83-4691-B259-06D637272825}" dt="2023-01-04T05:10:38.276" v="599" actId="113"/>
          <ac:spMkLst>
            <pc:docMk/>
            <pc:sldMk cId="1603175393" sldId="272"/>
            <ac:spMk id="5" creationId="{22F92E09-C7D8-4E93-0B6B-C3A5439050FE}"/>
          </ac:spMkLst>
        </pc:spChg>
      </pc:sldChg>
      <pc:sldChg chg="addSp delSp modSp add mod">
        <pc:chgData name="Bhadravathi Srinivasa Murthy, Nagendra" userId="58b1cec2-f2a7-481c-af65-3793bc342357" providerId="ADAL" clId="{BC647961-3F83-4691-B259-06D637272825}" dt="2023-01-04T05:10:59.037" v="600" actId="113"/>
        <pc:sldMkLst>
          <pc:docMk/>
          <pc:sldMk cId="2153538124" sldId="273"/>
        </pc:sldMkLst>
        <pc:spChg chg="del mod">
          <ac:chgData name="Bhadravathi Srinivasa Murthy, Nagendra" userId="58b1cec2-f2a7-481c-af65-3793bc342357" providerId="ADAL" clId="{BC647961-3F83-4691-B259-06D637272825}" dt="2023-01-03T18:22:31.941" v="265" actId="478"/>
          <ac:spMkLst>
            <pc:docMk/>
            <pc:sldMk cId="2153538124" sldId="273"/>
            <ac:spMk id="3" creationId="{B6E43EA2-40B7-CAB9-F764-69DC1BD72225}"/>
          </ac:spMkLst>
        </pc:spChg>
        <pc:spChg chg="mod">
          <ac:chgData name="Bhadravathi Srinivasa Murthy, Nagendra" userId="58b1cec2-f2a7-481c-af65-3793bc342357" providerId="ADAL" clId="{BC647961-3F83-4691-B259-06D637272825}" dt="2023-01-04T05:10:59.037" v="600" actId="113"/>
          <ac:spMkLst>
            <pc:docMk/>
            <pc:sldMk cId="2153538124" sldId="273"/>
            <ac:spMk id="5" creationId="{22F92E09-C7D8-4E93-0B6B-C3A5439050FE}"/>
          </ac:spMkLst>
        </pc:spChg>
        <pc:picChg chg="add mod">
          <ac:chgData name="Bhadravathi Srinivasa Murthy, Nagendra" userId="58b1cec2-f2a7-481c-af65-3793bc342357" providerId="ADAL" clId="{BC647961-3F83-4691-B259-06D637272825}" dt="2023-01-03T18:22:21.673" v="264" actId="14100"/>
          <ac:picMkLst>
            <pc:docMk/>
            <pc:sldMk cId="2153538124" sldId="273"/>
            <ac:picMk id="2050" creationId="{5838758A-931F-27E1-D9BE-05EAB04747BA}"/>
          </ac:picMkLst>
        </pc:picChg>
      </pc:sldChg>
      <pc:sldChg chg="addSp delSp modSp add mod">
        <pc:chgData name="Bhadravathi Srinivasa Murthy, Nagendra" userId="58b1cec2-f2a7-481c-af65-3793bc342357" providerId="ADAL" clId="{BC647961-3F83-4691-B259-06D637272825}" dt="2023-01-04T05:20:12.366" v="672" actId="20577"/>
        <pc:sldMkLst>
          <pc:docMk/>
          <pc:sldMk cId="3284676" sldId="274"/>
        </pc:sldMkLst>
        <pc:spChg chg="mod">
          <ac:chgData name="Bhadravathi Srinivasa Murthy, Nagendra" userId="58b1cec2-f2a7-481c-af65-3793bc342357" providerId="ADAL" clId="{BC647961-3F83-4691-B259-06D637272825}" dt="2023-01-03T18:25:03.039" v="271" actId="14100"/>
          <ac:spMkLst>
            <pc:docMk/>
            <pc:sldMk cId="3284676" sldId="274"/>
            <ac:spMk id="2" creationId="{DD812CC5-3F64-4837-AE94-66C400A325B0}"/>
          </ac:spMkLst>
        </pc:spChg>
        <pc:spChg chg="add del mod">
          <ac:chgData name="Bhadravathi Srinivasa Murthy, Nagendra" userId="58b1cec2-f2a7-481c-af65-3793bc342357" providerId="ADAL" clId="{BC647961-3F83-4691-B259-06D637272825}" dt="2023-01-03T18:28:13.905" v="296"/>
          <ac:spMkLst>
            <pc:docMk/>
            <pc:sldMk cId="3284676" sldId="274"/>
            <ac:spMk id="3" creationId="{B106B214-A04A-25A2-635B-E11A2F0508B6}"/>
          </ac:spMkLst>
        </pc:spChg>
        <pc:spChg chg="add mod">
          <ac:chgData name="Bhadravathi Srinivasa Murthy, Nagendra" userId="58b1cec2-f2a7-481c-af65-3793bc342357" providerId="ADAL" clId="{BC647961-3F83-4691-B259-06D637272825}" dt="2023-01-04T05:20:12.366" v="672" actId="20577"/>
          <ac:spMkLst>
            <pc:docMk/>
            <pc:sldMk cId="3284676" sldId="274"/>
            <ac:spMk id="4" creationId="{E1D0371B-F44C-736B-2D15-A3C4C91E3024}"/>
          </ac:spMkLst>
        </pc:spChg>
        <pc:spChg chg="mod">
          <ac:chgData name="Bhadravathi Srinivasa Murthy, Nagendra" userId="58b1cec2-f2a7-481c-af65-3793bc342357" providerId="ADAL" clId="{BC647961-3F83-4691-B259-06D637272825}" dt="2023-01-04T05:13:31.151" v="619" actId="27636"/>
          <ac:spMkLst>
            <pc:docMk/>
            <pc:sldMk cId="3284676" sldId="274"/>
            <ac:spMk id="5" creationId="{22F92E09-C7D8-4E93-0B6B-C3A5439050FE}"/>
          </ac:spMkLst>
        </pc:spChg>
        <pc:picChg chg="mod">
          <ac:chgData name="Bhadravathi Srinivasa Murthy, Nagendra" userId="58b1cec2-f2a7-481c-af65-3793bc342357" providerId="ADAL" clId="{BC647961-3F83-4691-B259-06D637272825}" dt="2023-01-04T05:13:27.415" v="617" actId="1076"/>
          <ac:picMkLst>
            <pc:docMk/>
            <pc:sldMk cId="3284676" sldId="274"/>
            <ac:picMk id="7" creationId="{3CD85834-55D9-470E-9834-623384F2476A}"/>
          </ac:picMkLst>
        </pc:picChg>
        <pc:picChg chg="del">
          <ac:chgData name="Bhadravathi Srinivasa Murthy, Nagendra" userId="58b1cec2-f2a7-481c-af65-3793bc342357" providerId="ADAL" clId="{BC647961-3F83-4691-B259-06D637272825}" dt="2023-01-03T18:23:09.587" v="267" actId="478"/>
          <ac:picMkLst>
            <pc:docMk/>
            <pc:sldMk cId="3284676" sldId="274"/>
            <ac:picMk id="2050" creationId="{5838758A-931F-27E1-D9BE-05EAB04747BA}"/>
          </ac:picMkLst>
        </pc:picChg>
      </pc:sldChg>
      <pc:sldChg chg="addSp delSp modSp add mod">
        <pc:chgData name="Bhadravathi Srinivasa Murthy, Nagendra" userId="58b1cec2-f2a7-481c-af65-3793bc342357" providerId="ADAL" clId="{BC647961-3F83-4691-B259-06D637272825}" dt="2023-01-04T05:11:20.005" v="603" actId="27636"/>
        <pc:sldMkLst>
          <pc:docMk/>
          <pc:sldMk cId="1554578552" sldId="275"/>
        </pc:sldMkLst>
        <pc:spChg chg="add del mod">
          <ac:chgData name="Bhadravathi Srinivasa Murthy, Nagendra" userId="58b1cec2-f2a7-481c-af65-3793bc342357" providerId="ADAL" clId="{BC647961-3F83-4691-B259-06D637272825}" dt="2023-01-03T18:34:37.799" v="316" actId="767"/>
          <ac:spMkLst>
            <pc:docMk/>
            <pc:sldMk cId="1554578552" sldId="275"/>
            <ac:spMk id="3" creationId="{34100B74-80DA-4D51-89B8-4044CACFA7FA}"/>
          </ac:spMkLst>
        </pc:spChg>
        <pc:spChg chg="add mod">
          <ac:chgData name="Bhadravathi Srinivasa Murthy, Nagendra" userId="58b1cec2-f2a7-481c-af65-3793bc342357" providerId="ADAL" clId="{BC647961-3F83-4691-B259-06D637272825}" dt="2023-01-04T04:58:09.704" v="544" actId="1076"/>
          <ac:spMkLst>
            <pc:docMk/>
            <pc:sldMk cId="1554578552" sldId="275"/>
            <ac:spMk id="4" creationId="{89515260-7D32-FD83-F26E-E5AA7C65C2AC}"/>
          </ac:spMkLst>
        </pc:spChg>
        <pc:spChg chg="mod">
          <ac:chgData name="Bhadravathi Srinivasa Murthy, Nagendra" userId="58b1cec2-f2a7-481c-af65-3793bc342357" providerId="ADAL" clId="{BC647961-3F83-4691-B259-06D637272825}" dt="2023-01-04T05:11:20.005" v="603" actId="27636"/>
          <ac:spMkLst>
            <pc:docMk/>
            <pc:sldMk cId="1554578552" sldId="275"/>
            <ac:spMk id="5" creationId="{22F92E09-C7D8-4E93-0B6B-C3A5439050FE}"/>
          </ac:spMkLst>
        </pc:spChg>
        <pc:picChg chg="add del">
          <ac:chgData name="Bhadravathi Srinivasa Murthy, Nagendra" userId="58b1cec2-f2a7-481c-af65-3793bc342357" providerId="ADAL" clId="{BC647961-3F83-4691-B259-06D637272825}" dt="2023-01-03T18:34:41.470" v="318" actId="478"/>
          <ac:picMkLst>
            <pc:docMk/>
            <pc:sldMk cId="1554578552" sldId="275"/>
            <ac:picMk id="2050" creationId="{5838758A-931F-27E1-D9BE-05EAB04747BA}"/>
          </ac:picMkLst>
        </pc:picChg>
      </pc:sldChg>
      <pc:sldChg chg="addSp delSp modSp add mod">
        <pc:chgData name="Bhadravathi Srinivasa Murthy, Nagendra" userId="58b1cec2-f2a7-481c-af65-3793bc342357" providerId="ADAL" clId="{BC647961-3F83-4691-B259-06D637272825}" dt="2023-01-05T04:25:48.882" v="2771" actId="20577"/>
        <pc:sldMkLst>
          <pc:docMk/>
          <pc:sldMk cId="1299897380" sldId="276"/>
        </pc:sldMkLst>
        <pc:spChg chg="add del mod">
          <ac:chgData name="Bhadravathi Srinivasa Murthy, Nagendra" userId="58b1cec2-f2a7-481c-af65-3793bc342357" providerId="ADAL" clId="{BC647961-3F83-4691-B259-06D637272825}" dt="2023-01-04T04:42:02.555" v="369"/>
          <ac:spMkLst>
            <pc:docMk/>
            <pc:sldMk cId="1299897380" sldId="276"/>
            <ac:spMk id="3" creationId="{E9FA1A1A-8C40-9E1D-4260-9054598F60D6}"/>
          </ac:spMkLst>
        </pc:spChg>
        <pc:spChg chg="add mod">
          <ac:chgData name="Bhadravathi Srinivasa Murthy, Nagendra" userId="58b1cec2-f2a7-481c-af65-3793bc342357" providerId="ADAL" clId="{BC647961-3F83-4691-B259-06D637272825}" dt="2023-01-05T04:25:48.882" v="2771" actId="20577"/>
          <ac:spMkLst>
            <pc:docMk/>
            <pc:sldMk cId="1299897380" sldId="276"/>
            <ac:spMk id="4" creationId="{EE209971-1443-4CDB-6E58-83D3DFC73DD8}"/>
          </ac:spMkLst>
        </pc:spChg>
        <pc:spChg chg="mod">
          <ac:chgData name="Bhadravathi Srinivasa Murthy, Nagendra" userId="58b1cec2-f2a7-481c-af65-3793bc342357" providerId="ADAL" clId="{BC647961-3F83-4691-B259-06D637272825}" dt="2023-01-04T05:11:04.632" v="601" actId="113"/>
          <ac:spMkLst>
            <pc:docMk/>
            <pc:sldMk cId="1299897380" sldId="276"/>
            <ac:spMk id="5" creationId="{22F92E09-C7D8-4E93-0B6B-C3A5439050FE}"/>
          </ac:spMkLst>
        </pc:spChg>
        <pc:picChg chg="del">
          <ac:chgData name="Bhadravathi Srinivasa Murthy, Nagendra" userId="58b1cec2-f2a7-481c-af65-3793bc342357" providerId="ADAL" clId="{BC647961-3F83-4691-B259-06D637272825}" dt="2023-01-04T04:38:48.001" v="366" actId="478"/>
          <ac:picMkLst>
            <pc:docMk/>
            <pc:sldMk cId="1299897380" sldId="276"/>
            <ac:picMk id="2050" creationId="{5838758A-931F-27E1-D9BE-05EAB04747BA}"/>
          </ac:picMkLst>
        </pc:picChg>
      </pc:sldChg>
      <pc:sldChg chg="addSp delSp modSp add del mod ord">
        <pc:chgData name="Bhadravathi Srinivasa Murthy, Nagendra" userId="58b1cec2-f2a7-481c-af65-3793bc342357" providerId="ADAL" clId="{BC647961-3F83-4691-B259-06D637272825}" dt="2023-01-04T05:40:17.529" v="895" actId="1076"/>
        <pc:sldMkLst>
          <pc:docMk/>
          <pc:sldMk cId="2196245136" sldId="277"/>
        </pc:sldMkLst>
        <pc:spChg chg="mod">
          <ac:chgData name="Bhadravathi Srinivasa Murthy, Nagendra" userId="58b1cec2-f2a7-481c-af65-3793bc342357" providerId="ADAL" clId="{BC647961-3F83-4691-B259-06D637272825}" dt="2023-01-04T05:27:05.282" v="767" actId="403"/>
          <ac:spMkLst>
            <pc:docMk/>
            <pc:sldMk cId="2196245136" sldId="277"/>
            <ac:spMk id="4" creationId="{89515260-7D32-FD83-F26E-E5AA7C65C2AC}"/>
          </ac:spMkLst>
        </pc:spChg>
        <pc:spChg chg="mod">
          <ac:chgData name="Bhadravathi Srinivasa Murthy, Nagendra" userId="58b1cec2-f2a7-481c-af65-3793bc342357" providerId="ADAL" clId="{BC647961-3F83-4691-B259-06D637272825}" dt="2023-01-04T05:27:34.509" v="799" actId="27636"/>
          <ac:spMkLst>
            <pc:docMk/>
            <pc:sldMk cId="2196245136" sldId="277"/>
            <ac:spMk id="5" creationId="{22F92E09-C7D8-4E93-0B6B-C3A5439050FE}"/>
          </ac:spMkLst>
        </pc:spChg>
        <pc:spChg chg="add del mod">
          <ac:chgData name="Bhadravathi Srinivasa Murthy, Nagendra" userId="58b1cec2-f2a7-481c-af65-3793bc342357" providerId="ADAL" clId="{BC647961-3F83-4691-B259-06D637272825}" dt="2023-01-04T05:23:00.415" v="696" actId="21"/>
          <ac:spMkLst>
            <pc:docMk/>
            <pc:sldMk cId="2196245136" sldId="277"/>
            <ac:spMk id="6" creationId="{FB447FA4-5536-85BE-A4FD-5FFC124FB1CA}"/>
          </ac:spMkLst>
        </pc:spChg>
        <pc:spChg chg="add del mod">
          <ac:chgData name="Bhadravathi Srinivasa Murthy, Nagendra" userId="58b1cec2-f2a7-481c-af65-3793bc342357" providerId="ADAL" clId="{BC647961-3F83-4691-B259-06D637272825}" dt="2023-01-04T05:24:27.379" v="735" actId="21"/>
          <ac:spMkLst>
            <pc:docMk/>
            <pc:sldMk cId="2196245136" sldId="277"/>
            <ac:spMk id="8" creationId="{BF26E2DB-36B4-1AAD-544B-1DDF5D3D5F82}"/>
          </ac:spMkLst>
        </pc:spChg>
        <pc:spChg chg="add del mod">
          <ac:chgData name="Bhadravathi Srinivasa Murthy, Nagendra" userId="58b1cec2-f2a7-481c-af65-3793bc342357" providerId="ADAL" clId="{BC647961-3F83-4691-B259-06D637272825}" dt="2023-01-04T05:24:55.524" v="741"/>
          <ac:spMkLst>
            <pc:docMk/>
            <pc:sldMk cId="2196245136" sldId="277"/>
            <ac:spMk id="9" creationId="{4595599A-C16E-B3C5-10DF-66DC7B6F9C94}"/>
          </ac:spMkLst>
        </pc:spChg>
        <pc:spChg chg="add del mod">
          <ac:chgData name="Bhadravathi Srinivasa Murthy, Nagendra" userId="58b1cec2-f2a7-481c-af65-3793bc342357" providerId="ADAL" clId="{BC647961-3F83-4691-B259-06D637272825}" dt="2023-01-04T05:24:39.487" v="738"/>
          <ac:spMkLst>
            <pc:docMk/>
            <pc:sldMk cId="2196245136" sldId="277"/>
            <ac:spMk id="10" creationId="{375F722A-404F-66B0-4BE1-45A0B63419B0}"/>
          </ac:spMkLst>
        </pc:spChg>
        <pc:spChg chg="add mod">
          <ac:chgData name="Bhadravathi Srinivasa Murthy, Nagendra" userId="58b1cec2-f2a7-481c-af65-3793bc342357" providerId="ADAL" clId="{BC647961-3F83-4691-B259-06D637272825}" dt="2023-01-04T05:40:17.529" v="895" actId="1076"/>
          <ac:spMkLst>
            <pc:docMk/>
            <pc:sldMk cId="2196245136" sldId="277"/>
            <ac:spMk id="11" creationId="{9DCFB8EC-A7AE-0E85-59CF-D9F3D50AB885}"/>
          </ac:spMkLst>
        </pc:spChg>
        <pc:picChg chg="mod">
          <ac:chgData name="Bhadravathi Srinivasa Murthy, Nagendra" userId="58b1cec2-f2a7-481c-af65-3793bc342357" providerId="ADAL" clId="{BC647961-3F83-4691-B259-06D637272825}" dt="2023-01-04T05:27:14.606" v="772" actId="1076"/>
          <ac:picMkLst>
            <pc:docMk/>
            <pc:sldMk cId="2196245136" sldId="277"/>
            <ac:picMk id="7" creationId="{3CD85834-55D9-470E-9834-623384F2476A}"/>
          </ac:picMkLst>
        </pc:picChg>
      </pc:sldChg>
      <pc:sldChg chg="addSp delSp modSp add mod">
        <pc:chgData name="Bhadravathi Srinivasa Murthy, Nagendra" userId="58b1cec2-f2a7-481c-af65-3793bc342357" providerId="ADAL" clId="{BC647961-3F83-4691-B259-06D637272825}" dt="2023-01-04T07:00:19.171" v="962" actId="2711"/>
        <pc:sldMkLst>
          <pc:docMk/>
          <pc:sldMk cId="4214251988" sldId="278"/>
        </pc:sldMkLst>
        <pc:spChg chg="add mod">
          <ac:chgData name="Bhadravathi Srinivasa Murthy, Nagendra" userId="58b1cec2-f2a7-481c-af65-3793bc342357" providerId="ADAL" clId="{BC647961-3F83-4691-B259-06D637272825}" dt="2023-01-04T07:00:19.171" v="962" actId="2711"/>
          <ac:spMkLst>
            <pc:docMk/>
            <pc:sldMk cId="4214251988" sldId="278"/>
            <ac:spMk id="3" creationId="{15C3563A-4AA5-81EF-F593-F2DDEF9F1EE0}"/>
          </ac:spMkLst>
        </pc:spChg>
        <pc:spChg chg="mod">
          <ac:chgData name="Bhadravathi Srinivasa Murthy, Nagendra" userId="58b1cec2-f2a7-481c-af65-3793bc342357" providerId="ADAL" clId="{BC647961-3F83-4691-B259-06D637272825}" dt="2023-01-04T05:37:02.971" v="863" actId="1076"/>
          <ac:spMkLst>
            <pc:docMk/>
            <pc:sldMk cId="4214251988" sldId="278"/>
            <ac:spMk id="4" creationId="{89515260-7D32-FD83-F26E-E5AA7C65C2AC}"/>
          </ac:spMkLst>
        </pc:spChg>
        <pc:spChg chg="del mod">
          <ac:chgData name="Bhadravathi Srinivasa Murthy, Nagendra" userId="58b1cec2-f2a7-481c-af65-3793bc342357" providerId="ADAL" clId="{BC647961-3F83-4691-B259-06D637272825}" dt="2023-01-04T05:38:12.448" v="884"/>
          <ac:spMkLst>
            <pc:docMk/>
            <pc:sldMk cId="4214251988" sldId="278"/>
            <ac:spMk id="11" creationId="{9DCFB8EC-A7AE-0E85-59CF-D9F3D50AB885}"/>
          </ac:spMkLst>
        </pc:spChg>
        <pc:picChg chg="mod">
          <ac:chgData name="Bhadravathi Srinivasa Murthy, Nagendra" userId="58b1cec2-f2a7-481c-af65-3793bc342357" providerId="ADAL" clId="{BC647961-3F83-4691-B259-06D637272825}" dt="2023-01-04T06:59:32.136" v="954" actId="1076"/>
          <ac:picMkLst>
            <pc:docMk/>
            <pc:sldMk cId="4214251988" sldId="278"/>
            <ac:picMk id="7" creationId="{3CD85834-55D9-470E-9834-623384F2476A}"/>
          </ac:picMkLst>
        </pc:picChg>
      </pc:sldChg>
      <pc:sldChg chg="addSp delSp modSp add mod">
        <pc:chgData name="Bhadravathi Srinivasa Murthy, Nagendra" userId="58b1cec2-f2a7-481c-af65-3793bc342357" providerId="ADAL" clId="{BC647961-3F83-4691-B259-06D637272825}" dt="2023-01-04T05:35:38.703" v="846" actId="1076"/>
        <pc:sldMkLst>
          <pc:docMk/>
          <pc:sldMk cId="2044973441" sldId="279"/>
        </pc:sldMkLst>
        <pc:spChg chg="add del">
          <ac:chgData name="Bhadravathi Srinivasa Murthy, Nagendra" userId="58b1cec2-f2a7-481c-af65-3793bc342357" providerId="ADAL" clId="{BC647961-3F83-4691-B259-06D637272825}" dt="2023-01-04T05:30:07.512" v="817"/>
          <ac:spMkLst>
            <pc:docMk/>
            <pc:sldMk cId="2044973441" sldId="279"/>
            <ac:spMk id="3" creationId="{E949F8F3-0D95-9ADA-0587-B627F1ECBAC5}"/>
          </ac:spMkLst>
        </pc:spChg>
        <pc:spChg chg="mod">
          <ac:chgData name="Bhadravathi Srinivasa Murthy, Nagendra" userId="58b1cec2-f2a7-481c-af65-3793bc342357" providerId="ADAL" clId="{BC647961-3F83-4691-B259-06D637272825}" dt="2023-01-04T05:30:41.799" v="831" actId="20577"/>
          <ac:spMkLst>
            <pc:docMk/>
            <pc:sldMk cId="2044973441" sldId="279"/>
            <ac:spMk id="4" creationId="{89515260-7D32-FD83-F26E-E5AA7C65C2AC}"/>
          </ac:spMkLst>
        </pc:spChg>
        <pc:spChg chg="add del mod">
          <ac:chgData name="Bhadravathi Srinivasa Murthy, Nagendra" userId="58b1cec2-f2a7-481c-af65-3793bc342357" providerId="ADAL" clId="{BC647961-3F83-4691-B259-06D637272825}" dt="2023-01-04T05:30:55.941" v="836"/>
          <ac:spMkLst>
            <pc:docMk/>
            <pc:sldMk cId="2044973441" sldId="279"/>
            <ac:spMk id="6" creationId="{0A3412F2-B0F8-89D5-9730-D57B80B0B653}"/>
          </ac:spMkLst>
        </pc:spChg>
        <pc:spChg chg="add mod">
          <ac:chgData name="Bhadravathi Srinivasa Murthy, Nagendra" userId="58b1cec2-f2a7-481c-af65-3793bc342357" providerId="ADAL" clId="{BC647961-3F83-4691-B259-06D637272825}" dt="2023-01-04T05:34:56.379" v="843" actId="403"/>
          <ac:spMkLst>
            <pc:docMk/>
            <pc:sldMk cId="2044973441" sldId="279"/>
            <ac:spMk id="8" creationId="{C7ECA18B-1530-E1B1-B0BF-F707E4FCB8E7}"/>
          </ac:spMkLst>
        </pc:spChg>
        <pc:spChg chg="del mod">
          <ac:chgData name="Bhadravathi Srinivasa Murthy, Nagendra" userId="58b1cec2-f2a7-481c-af65-3793bc342357" providerId="ADAL" clId="{BC647961-3F83-4691-B259-06D637272825}" dt="2023-01-04T05:30:55.941" v="834"/>
          <ac:spMkLst>
            <pc:docMk/>
            <pc:sldMk cId="2044973441" sldId="279"/>
            <ac:spMk id="11" creationId="{9DCFB8EC-A7AE-0E85-59CF-D9F3D50AB885}"/>
          </ac:spMkLst>
        </pc:spChg>
        <pc:graphicFrameChg chg="add mod modGraphic">
          <ac:chgData name="Bhadravathi Srinivasa Murthy, Nagendra" userId="58b1cec2-f2a7-481c-af65-3793bc342357" providerId="ADAL" clId="{BC647961-3F83-4691-B259-06D637272825}" dt="2023-01-04T05:35:34.386" v="845" actId="12385"/>
          <ac:graphicFrameMkLst>
            <pc:docMk/>
            <pc:sldMk cId="2044973441" sldId="279"/>
            <ac:graphicFrameMk id="9" creationId="{8C46F544-30BF-715E-E17E-64502AD42A70}"/>
          </ac:graphicFrameMkLst>
        </pc:graphicFrameChg>
        <pc:picChg chg="mod">
          <ac:chgData name="Bhadravathi Srinivasa Murthy, Nagendra" userId="58b1cec2-f2a7-481c-af65-3793bc342357" providerId="ADAL" clId="{BC647961-3F83-4691-B259-06D637272825}" dt="2023-01-04T05:35:38.703" v="846" actId="1076"/>
          <ac:picMkLst>
            <pc:docMk/>
            <pc:sldMk cId="2044973441" sldId="279"/>
            <ac:picMk id="7" creationId="{3CD85834-55D9-470E-9834-623384F2476A}"/>
          </ac:picMkLst>
        </pc:picChg>
      </pc:sldChg>
      <pc:sldChg chg="delSp modSp add mod ord">
        <pc:chgData name="Bhadravathi Srinivasa Murthy, Nagendra" userId="58b1cec2-f2a7-481c-af65-3793bc342357" providerId="ADAL" clId="{BC647961-3F83-4691-B259-06D637272825}" dt="2023-01-05T04:37:06.501" v="2875" actId="20577"/>
        <pc:sldMkLst>
          <pc:docMk/>
          <pc:sldMk cId="295690669" sldId="280"/>
        </pc:sldMkLst>
        <pc:spChg chg="mod">
          <ac:chgData name="Bhadravathi Srinivasa Murthy, Nagendra" userId="58b1cec2-f2a7-481c-af65-3793bc342357" providerId="ADAL" clId="{BC647961-3F83-4691-B259-06D637272825}" dt="2023-01-05T04:37:06.501" v="2875" actId="20577"/>
          <ac:spMkLst>
            <pc:docMk/>
            <pc:sldMk cId="295690669" sldId="280"/>
            <ac:spMk id="8" creationId="{C7ECA18B-1530-E1B1-B0BF-F707E4FCB8E7}"/>
          </ac:spMkLst>
        </pc:spChg>
        <pc:graphicFrameChg chg="del modGraphic">
          <ac:chgData name="Bhadravathi Srinivasa Murthy, Nagendra" userId="58b1cec2-f2a7-481c-af65-3793bc342357" providerId="ADAL" clId="{BC647961-3F83-4691-B259-06D637272825}" dt="2023-01-04T05:40:41.153" v="898" actId="21"/>
          <ac:graphicFrameMkLst>
            <pc:docMk/>
            <pc:sldMk cId="295690669" sldId="280"/>
            <ac:graphicFrameMk id="9" creationId="{8C46F544-30BF-715E-E17E-64502AD42A70}"/>
          </ac:graphicFrameMkLst>
        </pc:graphicFrameChg>
      </pc:sldChg>
      <pc:sldChg chg="delSp modSp add mod">
        <pc:chgData name="Bhadravathi Srinivasa Murthy, Nagendra" userId="58b1cec2-f2a7-481c-af65-3793bc342357" providerId="ADAL" clId="{BC647961-3F83-4691-B259-06D637272825}" dt="2023-01-05T04:34:01.444" v="2874" actId="1076"/>
        <pc:sldMkLst>
          <pc:docMk/>
          <pc:sldMk cId="551608469" sldId="281"/>
        </pc:sldMkLst>
        <pc:spChg chg="del mod">
          <ac:chgData name="Bhadravathi Srinivasa Murthy, Nagendra" userId="58b1cec2-f2a7-481c-af65-3793bc342357" providerId="ADAL" clId="{BC647961-3F83-4691-B259-06D637272825}" dt="2023-01-04T07:07:08.812" v="967" actId="21"/>
          <ac:spMkLst>
            <pc:docMk/>
            <pc:sldMk cId="551608469" sldId="281"/>
            <ac:spMk id="4" creationId="{89515260-7D32-FD83-F26E-E5AA7C65C2AC}"/>
          </ac:spMkLst>
        </pc:spChg>
        <pc:spChg chg="mod">
          <ac:chgData name="Bhadravathi Srinivasa Murthy, Nagendra" userId="58b1cec2-f2a7-481c-af65-3793bc342357" providerId="ADAL" clId="{BC647961-3F83-4691-B259-06D637272825}" dt="2023-01-05T04:34:00.695" v="2873" actId="403"/>
          <ac:spMkLst>
            <pc:docMk/>
            <pc:sldMk cId="551608469" sldId="281"/>
            <ac:spMk id="5" creationId="{22F92E09-C7D8-4E93-0B6B-C3A5439050FE}"/>
          </ac:spMkLst>
        </pc:spChg>
        <pc:spChg chg="del">
          <ac:chgData name="Bhadravathi Srinivasa Murthy, Nagendra" userId="58b1cec2-f2a7-481c-af65-3793bc342357" providerId="ADAL" clId="{BC647961-3F83-4691-B259-06D637272825}" dt="2023-01-04T07:07:02.972" v="964" actId="478"/>
          <ac:spMkLst>
            <pc:docMk/>
            <pc:sldMk cId="551608469" sldId="281"/>
            <ac:spMk id="8" creationId="{C7ECA18B-1530-E1B1-B0BF-F707E4FCB8E7}"/>
          </ac:spMkLst>
        </pc:spChg>
        <pc:picChg chg="mod">
          <ac:chgData name="Bhadravathi Srinivasa Murthy, Nagendra" userId="58b1cec2-f2a7-481c-af65-3793bc342357" providerId="ADAL" clId="{BC647961-3F83-4691-B259-06D637272825}" dt="2023-01-05T04:34:01.444" v="2874" actId="1076"/>
          <ac:picMkLst>
            <pc:docMk/>
            <pc:sldMk cId="551608469" sldId="281"/>
            <ac:picMk id="7" creationId="{3CD85834-55D9-470E-9834-623384F2476A}"/>
          </ac:picMkLst>
        </pc:picChg>
      </pc:sldChg>
      <pc:sldChg chg="delSp modSp add mod">
        <pc:chgData name="Bhadravathi Srinivasa Murthy, Nagendra" userId="58b1cec2-f2a7-481c-af65-3793bc342357" providerId="ADAL" clId="{BC647961-3F83-4691-B259-06D637272825}" dt="2023-01-05T03:51:55.925" v="1106" actId="1076"/>
        <pc:sldMkLst>
          <pc:docMk/>
          <pc:sldMk cId="4048251370" sldId="282"/>
        </pc:sldMkLst>
        <pc:spChg chg="del mod">
          <ac:chgData name="Bhadravathi Srinivasa Murthy, Nagendra" userId="58b1cec2-f2a7-481c-af65-3793bc342357" providerId="ADAL" clId="{BC647961-3F83-4691-B259-06D637272825}" dt="2023-01-05T03:47:52.575" v="1042" actId="21"/>
          <ac:spMkLst>
            <pc:docMk/>
            <pc:sldMk cId="4048251370" sldId="282"/>
            <ac:spMk id="4" creationId="{89515260-7D32-FD83-F26E-E5AA7C65C2AC}"/>
          </ac:spMkLst>
        </pc:spChg>
        <pc:spChg chg="mod">
          <ac:chgData name="Bhadravathi Srinivasa Murthy, Nagendra" userId="58b1cec2-f2a7-481c-af65-3793bc342357" providerId="ADAL" clId="{BC647961-3F83-4691-B259-06D637272825}" dt="2023-01-05T03:51:55.925" v="1106" actId="1076"/>
          <ac:spMkLst>
            <pc:docMk/>
            <pc:sldMk cId="4048251370" sldId="282"/>
            <ac:spMk id="5" creationId="{22F92E09-C7D8-4E93-0B6B-C3A5439050FE}"/>
          </ac:spMkLst>
        </pc:spChg>
        <pc:spChg chg="mod">
          <ac:chgData name="Bhadravathi Srinivasa Murthy, Nagendra" userId="58b1cec2-f2a7-481c-af65-3793bc342357" providerId="ADAL" clId="{BC647961-3F83-4691-B259-06D637272825}" dt="2023-01-05T03:50:57.249" v="1055" actId="1076"/>
          <ac:spMkLst>
            <pc:docMk/>
            <pc:sldMk cId="4048251370" sldId="282"/>
            <ac:spMk id="8" creationId="{C7ECA18B-1530-E1B1-B0BF-F707E4FCB8E7}"/>
          </ac:spMkLst>
        </pc:spChg>
      </pc:sldChg>
      <pc:sldChg chg="modSp add mod">
        <pc:chgData name="Bhadravathi Srinivasa Murthy, Nagendra" userId="58b1cec2-f2a7-481c-af65-3793bc342357" providerId="ADAL" clId="{BC647961-3F83-4691-B259-06D637272825}" dt="2023-01-05T04:37:47.550" v="2881" actId="20577"/>
        <pc:sldMkLst>
          <pc:docMk/>
          <pc:sldMk cId="864448259" sldId="283"/>
        </pc:sldMkLst>
        <pc:spChg chg="mod">
          <ac:chgData name="Bhadravathi Srinivasa Murthy, Nagendra" userId="58b1cec2-f2a7-481c-af65-3793bc342357" providerId="ADAL" clId="{BC647961-3F83-4691-B259-06D637272825}" dt="2023-01-05T03:52:08.727" v="1110" actId="14100"/>
          <ac:spMkLst>
            <pc:docMk/>
            <pc:sldMk cId="864448259" sldId="283"/>
            <ac:spMk id="5" creationId="{22F92E09-C7D8-4E93-0B6B-C3A5439050FE}"/>
          </ac:spMkLst>
        </pc:spChg>
        <pc:spChg chg="mod">
          <ac:chgData name="Bhadravathi Srinivasa Murthy, Nagendra" userId="58b1cec2-f2a7-481c-af65-3793bc342357" providerId="ADAL" clId="{BC647961-3F83-4691-B259-06D637272825}" dt="2023-01-05T04:37:47.550" v="2881" actId="20577"/>
          <ac:spMkLst>
            <pc:docMk/>
            <pc:sldMk cId="864448259" sldId="283"/>
            <ac:spMk id="8" creationId="{C7ECA18B-1530-E1B1-B0BF-F707E4FCB8E7}"/>
          </ac:spMkLst>
        </pc:spChg>
        <pc:picChg chg="mod">
          <ac:chgData name="Bhadravathi Srinivasa Murthy, Nagendra" userId="58b1cec2-f2a7-481c-af65-3793bc342357" providerId="ADAL" clId="{BC647961-3F83-4691-B259-06D637272825}" dt="2023-01-05T03:52:14.091" v="1111" actId="1076"/>
          <ac:picMkLst>
            <pc:docMk/>
            <pc:sldMk cId="864448259" sldId="283"/>
            <ac:picMk id="7" creationId="{3CD85834-55D9-470E-9834-623384F2476A}"/>
          </ac:picMkLst>
        </pc:picChg>
      </pc:sldChg>
      <pc:sldChg chg="modSp add mod">
        <pc:chgData name="Bhadravathi Srinivasa Murthy, Nagendra" userId="58b1cec2-f2a7-481c-af65-3793bc342357" providerId="ADAL" clId="{BC647961-3F83-4691-B259-06D637272825}" dt="2023-01-05T04:37:43.475" v="2880" actId="20577"/>
        <pc:sldMkLst>
          <pc:docMk/>
          <pc:sldMk cId="2040748476" sldId="284"/>
        </pc:sldMkLst>
        <pc:spChg chg="mod">
          <ac:chgData name="Bhadravathi Srinivasa Murthy, Nagendra" userId="58b1cec2-f2a7-481c-af65-3793bc342357" providerId="ADAL" clId="{BC647961-3F83-4691-B259-06D637272825}" dt="2023-01-05T03:55:35.791" v="1348" actId="113"/>
          <ac:spMkLst>
            <pc:docMk/>
            <pc:sldMk cId="2040748476" sldId="284"/>
            <ac:spMk id="5" creationId="{22F92E09-C7D8-4E93-0B6B-C3A5439050FE}"/>
          </ac:spMkLst>
        </pc:spChg>
        <pc:spChg chg="mod">
          <ac:chgData name="Bhadravathi Srinivasa Murthy, Nagendra" userId="58b1cec2-f2a7-481c-af65-3793bc342357" providerId="ADAL" clId="{BC647961-3F83-4691-B259-06D637272825}" dt="2023-01-05T04:37:43.475" v="2880" actId="20577"/>
          <ac:spMkLst>
            <pc:docMk/>
            <pc:sldMk cId="2040748476" sldId="284"/>
            <ac:spMk id="8" creationId="{C7ECA18B-1530-E1B1-B0BF-F707E4FCB8E7}"/>
          </ac:spMkLst>
        </pc:spChg>
      </pc:sldChg>
      <pc:sldChg chg="modSp add mod">
        <pc:chgData name="Bhadravathi Srinivasa Murthy, Nagendra" userId="58b1cec2-f2a7-481c-af65-3793bc342357" providerId="ADAL" clId="{BC647961-3F83-4691-B259-06D637272825}" dt="2023-01-05T04:37:41.193" v="2879" actId="20577"/>
        <pc:sldMkLst>
          <pc:docMk/>
          <pc:sldMk cId="2758924731" sldId="285"/>
        </pc:sldMkLst>
        <pc:spChg chg="mod">
          <ac:chgData name="Bhadravathi Srinivasa Murthy, Nagendra" userId="58b1cec2-f2a7-481c-af65-3793bc342357" providerId="ADAL" clId="{BC647961-3F83-4691-B259-06D637272825}" dt="2023-01-05T04:03:36.434" v="1948" actId="1076"/>
          <ac:spMkLst>
            <pc:docMk/>
            <pc:sldMk cId="2758924731" sldId="285"/>
            <ac:spMk id="5" creationId="{22F92E09-C7D8-4E93-0B6B-C3A5439050FE}"/>
          </ac:spMkLst>
        </pc:spChg>
        <pc:spChg chg="mod">
          <ac:chgData name="Bhadravathi Srinivasa Murthy, Nagendra" userId="58b1cec2-f2a7-481c-af65-3793bc342357" providerId="ADAL" clId="{BC647961-3F83-4691-B259-06D637272825}" dt="2023-01-05T04:37:41.193" v="2879" actId="20577"/>
          <ac:spMkLst>
            <pc:docMk/>
            <pc:sldMk cId="2758924731" sldId="285"/>
            <ac:spMk id="8" creationId="{C7ECA18B-1530-E1B1-B0BF-F707E4FCB8E7}"/>
          </ac:spMkLst>
        </pc:spChg>
        <pc:picChg chg="mod">
          <ac:chgData name="Bhadravathi Srinivasa Murthy, Nagendra" userId="58b1cec2-f2a7-481c-af65-3793bc342357" providerId="ADAL" clId="{BC647961-3F83-4691-B259-06D637272825}" dt="2023-01-05T04:04:50.131" v="2054" actId="1076"/>
          <ac:picMkLst>
            <pc:docMk/>
            <pc:sldMk cId="2758924731" sldId="285"/>
            <ac:picMk id="7" creationId="{3CD85834-55D9-470E-9834-623384F2476A}"/>
          </ac:picMkLst>
        </pc:picChg>
      </pc:sldChg>
      <pc:sldChg chg="modSp add mod">
        <pc:chgData name="Bhadravathi Srinivasa Murthy, Nagendra" userId="58b1cec2-f2a7-481c-af65-3793bc342357" providerId="ADAL" clId="{BC647961-3F83-4691-B259-06D637272825}" dt="2023-01-05T04:37:38.141" v="2878" actId="20577"/>
        <pc:sldMkLst>
          <pc:docMk/>
          <pc:sldMk cId="3213626430" sldId="286"/>
        </pc:sldMkLst>
        <pc:spChg chg="mod">
          <ac:chgData name="Bhadravathi Srinivasa Murthy, Nagendra" userId="58b1cec2-f2a7-481c-af65-3793bc342357" providerId="ADAL" clId="{BC647961-3F83-4691-B259-06D637272825}" dt="2023-01-05T04:05:13.401" v="2060" actId="20577"/>
          <ac:spMkLst>
            <pc:docMk/>
            <pc:sldMk cId="3213626430" sldId="286"/>
            <ac:spMk id="5" creationId="{22F92E09-C7D8-4E93-0B6B-C3A5439050FE}"/>
          </ac:spMkLst>
        </pc:spChg>
        <pc:spChg chg="mod">
          <ac:chgData name="Bhadravathi Srinivasa Murthy, Nagendra" userId="58b1cec2-f2a7-481c-af65-3793bc342357" providerId="ADAL" clId="{BC647961-3F83-4691-B259-06D637272825}" dt="2023-01-05T04:37:38.141" v="2878" actId="20577"/>
          <ac:spMkLst>
            <pc:docMk/>
            <pc:sldMk cId="3213626430" sldId="286"/>
            <ac:spMk id="8" creationId="{C7ECA18B-1530-E1B1-B0BF-F707E4FCB8E7}"/>
          </ac:spMkLst>
        </pc:spChg>
        <pc:picChg chg="mod">
          <ac:chgData name="Bhadravathi Srinivasa Murthy, Nagendra" userId="58b1cec2-f2a7-481c-af65-3793bc342357" providerId="ADAL" clId="{BC647961-3F83-4691-B259-06D637272825}" dt="2023-01-05T04:08:16.192" v="2197" actId="1076"/>
          <ac:picMkLst>
            <pc:docMk/>
            <pc:sldMk cId="3213626430" sldId="286"/>
            <ac:picMk id="7" creationId="{3CD85834-55D9-470E-9834-623384F2476A}"/>
          </ac:picMkLst>
        </pc:picChg>
      </pc:sldChg>
      <pc:sldChg chg="modSp add mod">
        <pc:chgData name="Bhadravathi Srinivasa Murthy, Nagendra" userId="58b1cec2-f2a7-481c-af65-3793bc342357" providerId="ADAL" clId="{BC647961-3F83-4691-B259-06D637272825}" dt="2023-01-05T04:12:36.729" v="2444" actId="12"/>
        <pc:sldMkLst>
          <pc:docMk/>
          <pc:sldMk cId="2877776474" sldId="287"/>
        </pc:sldMkLst>
        <pc:spChg chg="mod">
          <ac:chgData name="Bhadravathi Srinivasa Murthy, Nagendra" userId="58b1cec2-f2a7-481c-af65-3793bc342357" providerId="ADAL" clId="{BC647961-3F83-4691-B259-06D637272825}" dt="2023-01-05T04:12:20.148" v="2442" actId="1076"/>
          <ac:spMkLst>
            <pc:docMk/>
            <pc:sldMk cId="2877776474" sldId="287"/>
            <ac:spMk id="5" creationId="{22F92E09-C7D8-4E93-0B6B-C3A5439050FE}"/>
          </ac:spMkLst>
        </pc:spChg>
        <pc:spChg chg="mod">
          <ac:chgData name="Bhadravathi Srinivasa Murthy, Nagendra" userId="58b1cec2-f2a7-481c-af65-3793bc342357" providerId="ADAL" clId="{BC647961-3F83-4691-B259-06D637272825}" dt="2023-01-05T04:12:36.729" v="2444" actId="12"/>
          <ac:spMkLst>
            <pc:docMk/>
            <pc:sldMk cId="2877776474" sldId="287"/>
            <ac:spMk id="8" creationId="{A99CD579-F5A0-88A8-B5CE-0D5BC409D6F1}"/>
          </ac:spMkLst>
        </pc:spChg>
      </pc:sldChg>
      <pc:sldChg chg="modSp add mod">
        <pc:chgData name="Bhadravathi Srinivasa Murthy, Nagendra" userId="58b1cec2-f2a7-481c-af65-3793bc342357" providerId="ADAL" clId="{BC647961-3F83-4691-B259-06D637272825}" dt="2023-01-05T04:28:04.519" v="2823" actId="404"/>
        <pc:sldMkLst>
          <pc:docMk/>
          <pc:sldMk cId="394873502" sldId="288"/>
        </pc:sldMkLst>
        <pc:spChg chg="mod">
          <ac:chgData name="Bhadravathi Srinivasa Murthy, Nagendra" userId="58b1cec2-f2a7-481c-af65-3793bc342357" providerId="ADAL" clId="{BC647961-3F83-4691-B259-06D637272825}" dt="2023-01-05T04:28:04.519" v="2823" actId="404"/>
          <ac:spMkLst>
            <pc:docMk/>
            <pc:sldMk cId="394873502" sldId="288"/>
            <ac:spMk id="4" creationId="{EE209971-1443-4CDB-6E58-83D3DFC73DD8}"/>
          </ac:spMkLst>
        </pc:spChg>
        <pc:spChg chg="mod">
          <ac:chgData name="Bhadravathi Srinivasa Murthy, Nagendra" userId="58b1cec2-f2a7-481c-af65-3793bc342357" providerId="ADAL" clId="{BC647961-3F83-4691-B259-06D637272825}" dt="2023-01-05T04:27:28.362" v="2815" actId="1076"/>
          <ac:spMkLst>
            <pc:docMk/>
            <pc:sldMk cId="394873502" sldId="288"/>
            <ac:spMk id="5" creationId="{22F92E09-C7D8-4E93-0B6B-C3A5439050FE}"/>
          </ac:spMkLst>
        </pc:spChg>
        <pc:picChg chg="mod">
          <ac:chgData name="Bhadravathi Srinivasa Murthy, Nagendra" userId="58b1cec2-f2a7-481c-af65-3793bc342357" providerId="ADAL" clId="{BC647961-3F83-4691-B259-06D637272825}" dt="2023-01-05T04:27:21.739" v="2809" actId="1076"/>
          <ac:picMkLst>
            <pc:docMk/>
            <pc:sldMk cId="394873502" sldId="288"/>
            <ac:picMk id="7" creationId="{3CD85834-55D9-470E-9834-623384F2476A}"/>
          </ac:picMkLst>
        </pc:picChg>
      </pc:sldChg>
      <pc:sldChg chg="modSp add mod">
        <pc:chgData name="Bhadravathi Srinivasa Murthy, Nagendra" userId="58b1cec2-f2a7-481c-af65-3793bc342357" providerId="ADAL" clId="{BC647961-3F83-4691-B259-06D637272825}" dt="2023-01-05T04:37:33.818" v="2877" actId="1076"/>
        <pc:sldMkLst>
          <pc:docMk/>
          <pc:sldMk cId="3364056413" sldId="289"/>
        </pc:sldMkLst>
        <pc:spChg chg="mod">
          <ac:chgData name="Bhadravathi Srinivasa Murthy, Nagendra" userId="58b1cec2-f2a7-481c-af65-3793bc342357" providerId="ADAL" clId="{BC647961-3F83-4691-B259-06D637272825}" dt="2023-01-05T04:30:47.310" v="2835" actId="122"/>
          <ac:spMkLst>
            <pc:docMk/>
            <pc:sldMk cId="3364056413" sldId="289"/>
            <ac:spMk id="5" creationId="{22F92E09-C7D8-4E93-0B6B-C3A5439050FE}"/>
          </ac:spMkLst>
        </pc:spChg>
        <pc:spChg chg="mod">
          <ac:chgData name="Bhadravathi Srinivasa Murthy, Nagendra" userId="58b1cec2-f2a7-481c-af65-3793bc342357" providerId="ADAL" clId="{BC647961-3F83-4691-B259-06D637272825}" dt="2023-01-05T04:37:28.790" v="2876" actId="20577"/>
          <ac:spMkLst>
            <pc:docMk/>
            <pc:sldMk cId="3364056413" sldId="289"/>
            <ac:spMk id="8" creationId="{C7ECA18B-1530-E1B1-B0BF-F707E4FCB8E7}"/>
          </ac:spMkLst>
        </pc:spChg>
        <pc:picChg chg="mod">
          <ac:chgData name="Bhadravathi Srinivasa Murthy, Nagendra" userId="58b1cec2-f2a7-481c-af65-3793bc342357" providerId="ADAL" clId="{BC647961-3F83-4691-B259-06D637272825}" dt="2023-01-05T04:37:33.818" v="2877" actId="1076"/>
          <ac:picMkLst>
            <pc:docMk/>
            <pc:sldMk cId="3364056413" sldId="289"/>
            <ac:picMk id="7" creationId="{3CD85834-55D9-470E-9834-623384F2476A}"/>
          </ac:picMkLst>
        </pc:picChg>
      </pc:sldChg>
    </pc:docChg>
  </pc:docChgLst>
</pc:chgInfo>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B15086-06BC-4F78-B508-4E1F94CCB86B}" type="datetimeFigureOut">
              <a:rPr lang="en-US" smtClean="0"/>
              <a:t>1/5/2023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D4AFE6-52F8-436F-9DAC-607E2BE5A99D}" type="slidenum">
              <a:rPr lang="en-US" smtClean="0"/>
              <a:t>‹#›</a:t>
            </a:fld>
            <a:endParaRPr lang="en-US" dirty="0"/>
          </a:p>
        </p:txBody>
      </p:sp>
    </p:spTree>
    <p:extLst>
      <p:ext uri="{BB962C8B-B14F-4D97-AF65-F5344CB8AC3E}">
        <p14:creationId xmlns:p14="http://schemas.microsoft.com/office/powerpoint/2010/main" val="36356316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1DA85BB-8327-437A-900F-6A3DB7A5ABC9}" type="datetime1">
              <a:rPr lang="en-US" smtClean="0"/>
              <a:t>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6973878A-9A6C-446F-AE2D-FA0E8037C59B}" type="datetime1">
              <a:rPr lang="en-US" smtClean="0"/>
              <a:t>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FCC5687-D9F1-45E2-A621-A964456C9C51}" type="datetime1">
              <a:rPr lang="en-US" smtClean="0"/>
              <a:t>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AD05D98-6779-42E9-AA36-C6D6C2CA339B}" type="datetime1">
              <a:rPr lang="en-US" smtClean="0"/>
              <a:t>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414117-4E55-454A-B008-5B316A3C4A1E}" type="datetime1">
              <a:rPr lang="en-US" smtClean="0"/>
              <a:t>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D685336-EDD6-4B11-BDCB-D9716D9D0CAD}" type="datetime1">
              <a:rPr lang="en-US" smtClean="0"/>
              <a:t>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90B30B-3EA6-4689-8E7C-D798375DFD60}" type="datetime1">
              <a:rPr lang="en-US" smtClean="0"/>
              <a:t>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7C5E6C6-E680-4C09-9A82-6D6D4A458B45}" type="datetime1">
              <a:rPr lang="en-US" smtClean="0"/>
              <a:t>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BF7BBFA-E374-465F-B18D-F6CE71921593}" type="datetime1">
              <a:rPr lang="en-US" smtClean="0"/>
              <a:t>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86FA0BC-E7BB-4D55-8710-E8474A66771E}" type="datetime1">
              <a:rPr lang="en-US" smtClean="0"/>
              <a:t>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58A1C5-682A-4617-9A91-5759A79A935B}" type="datetime1">
              <a:rPr lang="en-US" smtClean="0"/>
              <a:t>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2EFD0D0-99D2-4A10-AC62-6E2E6CF7A9EE}" type="datetime1">
              <a:rPr lang="en-US" smtClean="0"/>
              <a:t>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8F7DEDF-EB2B-4F7F-B2DF-97C28C8FCBC9}" type="datetime1">
              <a:rPr lang="en-US" smtClean="0"/>
              <a:t>1/5/2023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B780351-56D7-412F-9F2E-17819DF3B01D}" type="datetime1">
              <a:rPr lang="en-US" smtClean="0"/>
              <a:t>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8F068B-C601-4124-944A-AED7D3FD7517}" type="datetime1">
              <a:rPr lang="en-US" smtClean="0"/>
              <a:t>1/5/2023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46F7A73-7818-460B-8F62-87CD8A1DAD1A}" type="datetime1">
              <a:rPr lang="en-US" smtClean="0"/>
              <a:t>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6CF8665-A302-4073-9097-DCE6BA8A5D14}" type="datetime1">
              <a:rPr lang="en-US" smtClean="0"/>
              <a:t>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38D89FA6-8D64-42DE-8A02-4A6662349BFD}" type="datetime1">
              <a:rPr lang="en-US" smtClean="0"/>
              <a:t>1/5/2023</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3175" y="0"/>
            <a:ext cx="12192000" cy="6857990"/>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2177732" y="1066800"/>
            <a:ext cx="8001000" cy="955040"/>
          </a:xfrm>
        </p:spPr>
        <p:txBody>
          <a:bodyPr>
            <a:normAutofit/>
          </a:bodyPr>
          <a:lstStyle/>
          <a:p>
            <a:r>
              <a:rPr lang="en-US" dirty="0"/>
              <a:t> </a:t>
            </a:r>
          </a:p>
        </p:txBody>
      </p:sp>
      <p:sp>
        <p:nvSpPr>
          <p:cNvPr id="5" name="Subtitle 4">
            <a:extLst>
              <a:ext uri="{FF2B5EF4-FFF2-40B4-BE49-F238E27FC236}">
                <a16:creationId xmlns:a16="http://schemas.microsoft.com/office/drawing/2014/main" id="{22F92E09-C7D8-4E93-0B6B-C3A5439050FE}"/>
              </a:ext>
            </a:extLst>
          </p:cNvPr>
          <p:cNvSpPr>
            <a:spLocks noGrp="1"/>
          </p:cNvSpPr>
          <p:nvPr>
            <p:ph type="subTitle" idx="1"/>
          </p:nvPr>
        </p:nvSpPr>
        <p:spPr>
          <a:xfrm>
            <a:off x="2983865" y="406318"/>
            <a:ext cx="6217920" cy="1044797"/>
          </a:xfrm>
        </p:spPr>
        <p:txBody>
          <a:bodyPr>
            <a:normAutofit/>
          </a:bodyPr>
          <a:lstStyle/>
          <a:p>
            <a:pPr algn="ctr"/>
            <a:r>
              <a:rPr lang="en-US" sz="5400" b="1" dirty="0">
                <a:solidFill>
                  <a:schemeClr val="tx1"/>
                </a:solidFill>
                <a:latin typeface="Times New Roman" panose="02020603050405020304" pitchFamily="18" charset="0"/>
                <a:cs typeface="Times New Roman" panose="02020603050405020304" pitchFamily="18" charset="0"/>
              </a:rPr>
              <a:t>Multi-Threading</a:t>
            </a:r>
            <a:endParaRPr lang="en-US" sz="4400" b="1" dirty="0">
              <a:solidFill>
                <a:schemeClr val="tx1"/>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A99CD579-F5A0-88A8-B5CE-0D5BC409D6F1}"/>
              </a:ext>
            </a:extLst>
          </p:cNvPr>
          <p:cNvSpPr txBox="1"/>
          <p:nvPr/>
        </p:nvSpPr>
        <p:spPr>
          <a:xfrm>
            <a:off x="6178232" y="3947026"/>
            <a:ext cx="5720080" cy="1077218"/>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Presented By:</a:t>
            </a:r>
          </a:p>
          <a:p>
            <a:r>
              <a:rPr lang="en-US" sz="3200" dirty="0">
                <a:latin typeface="Times New Roman" panose="02020603050405020304" pitchFamily="18" charset="0"/>
                <a:cs typeface="Times New Roman" panose="02020603050405020304" pitchFamily="18" charset="0"/>
              </a:rPr>
              <a:t>                           Nagendra B S</a:t>
            </a:r>
          </a:p>
        </p:txBody>
      </p:sp>
    </p:spTree>
    <p:extLst>
      <p:ext uri="{BB962C8B-B14F-4D97-AF65-F5344CB8AC3E}">
        <p14:creationId xmlns:p14="http://schemas.microsoft.com/office/powerpoint/2010/main" val="385731006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74295" y="2882"/>
            <a:ext cx="12192000" cy="6852235"/>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2177732" y="1066800"/>
            <a:ext cx="8001000" cy="955040"/>
          </a:xfrm>
        </p:spPr>
        <p:txBody>
          <a:bodyPr>
            <a:normAutofit/>
          </a:bodyPr>
          <a:lstStyle/>
          <a:p>
            <a:r>
              <a:rPr lang="en-US" dirty="0"/>
              <a:t> </a:t>
            </a:r>
          </a:p>
        </p:txBody>
      </p:sp>
      <p:sp>
        <p:nvSpPr>
          <p:cNvPr id="5" name="Subtitle 4">
            <a:extLst>
              <a:ext uri="{FF2B5EF4-FFF2-40B4-BE49-F238E27FC236}">
                <a16:creationId xmlns:a16="http://schemas.microsoft.com/office/drawing/2014/main" id="{22F92E09-C7D8-4E93-0B6B-C3A5439050FE}"/>
              </a:ext>
            </a:extLst>
          </p:cNvPr>
          <p:cNvSpPr>
            <a:spLocks noGrp="1"/>
          </p:cNvSpPr>
          <p:nvPr>
            <p:ph type="subTitle" idx="1"/>
          </p:nvPr>
        </p:nvSpPr>
        <p:spPr>
          <a:xfrm>
            <a:off x="2983865" y="117459"/>
            <a:ext cx="6217920" cy="715661"/>
          </a:xfrm>
        </p:spPr>
        <p:txBody>
          <a:bodyPr>
            <a:normAutofit fontScale="92500" lnSpcReduction="10000"/>
          </a:bodyPr>
          <a:lstStyle/>
          <a:p>
            <a:pPr algn="ctr"/>
            <a:r>
              <a:rPr lang="en-US" sz="4800" b="1" dirty="0">
                <a:solidFill>
                  <a:schemeClr val="tx1"/>
                </a:solidFill>
                <a:latin typeface="Times New Roman" panose="02020603050405020304" pitchFamily="18" charset="0"/>
                <a:cs typeface="Times New Roman" panose="02020603050405020304" pitchFamily="18" charset="0"/>
              </a:rPr>
              <a:t>Cont’d</a:t>
            </a:r>
            <a:endParaRPr lang="en-US" sz="2400" b="1" dirty="0">
              <a:solidFill>
                <a:schemeClr val="tx1"/>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89515260-7D32-FD83-F26E-E5AA7C65C2AC}"/>
              </a:ext>
            </a:extLst>
          </p:cNvPr>
          <p:cNvSpPr txBox="1"/>
          <p:nvPr/>
        </p:nvSpPr>
        <p:spPr>
          <a:xfrm>
            <a:off x="611505" y="937038"/>
            <a:ext cx="10962640"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By extending Thread class</a:t>
            </a:r>
            <a:endParaRPr lang="en-US" sz="3200" dirty="0"/>
          </a:p>
        </p:txBody>
      </p:sp>
      <p:sp>
        <p:nvSpPr>
          <p:cNvPr id="11" name="Rectangle 3">
            <a:extLst>
              <a:ext uri="{FF2B5EF4-FFF2-40B4-BE49-F238E27FC236}">
                <a16:creationId xmlns:a16="http://schemas.microsoft.com/office/drawing/2014/main" id="{9DCFB8EC-A7AE-0E85-59CF-D9F3D50AB885}"/>
              </a:ext>
            </a:extLst>
          </p:cNvPr>
          <p:cNvSpPr>
            <a:spLocks noChangeArrowheads="1"/>
          </p:cNvSpPr>
          <p:nvPr/>
        </p:nvSpPr>
        <p:spPr bwMode="auto">
          <a:xfrm>
            <a:off x="314960" y="1625731"/>
            <a:ext cx="10535920" cy="50244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050" b="0" i="0" u="none" strike="noStrike" cap="none" normalizeH="0" baseline="0" dirty="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effectLst/>
                <a:latin typeface="Times New Roman" panose="02020603050405020304" pitchFamily="18" charset="0"/>
                <a:cs typeface="Times New Roman" panose="02020603050405020304" pitchFamily="18" charset="0"/>
              </a:rPr>
              <a:t>class</a:t>
            </a: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 </a:t>
            </a:r>
            <a:r>
              <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rPr>
              <a:t>Test </a:t>
            </a:r>
            <a:r>
              <a:rPr kumimoji="0" lang="en-US" altLang="en-US" sz="2400" b="1" i="0" u="none" strike="noStrike" cap="none" normalizeH="0" baseline="0" dirty="0">
                <a:ln>
                  <a:noFill/>
                </a:ln>
                <a:effectLst/>
                <a:latin typeface="Times New Roman" panose="02020603050405020304" pitchFamily="18" charset="0"/>
                <a:cs typeface="Times New Roman" panose="02020603050405020304" pitchFamily="18" charset="0"/>
              </a:rPr>
              <a:t>extends</a:t>
            </a: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 </a:t>
            </a:r>
            <a:r>
              <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rPr>
              <a:t>Thread </a:t>
            </a:r>
            <a:endPar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rPr>
              <a:t>{</a:t>
            </a:r>
            <a:endPar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rPr>
              <a:t>    </a:t>
            </a:r>
            <a:r>
              <a:rPr kumimoji="0" lang="en-US" altLang="en-US" sz="2400" b="1" i="0" u="none" strike="noStrike" cap="none" normalizeH="0" baseline="0" dirty="0">
                <a:ln>
                  <a:noFill/>
                </a:ln>
                <a:effectLst/>
                <a:latin typeface="Times New Roman" panose="02020603050405020304" pitchFamily="18" charset="0"/>
                <a:cs typeface="Times New Roman" panose="02020603050405020304" pitchFamily="18" charset="0"/>
              </a:rPr>
              <a:t>public</a:t>
            </a: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 </a:t>
            </a:r>
            <a:r>
              <a:rPr kumimoji="0" lang="en-US" altLang="en-US" sz="2400" b="1" i="0" u="none" strike="noStrike" cap="none" normalizeH="0" baseline="0" dirty="0">
                <a:ln>
                  <a:noFill/>
                </a:ln>
                <a:effectLst/>
                <a:latin typeface="Times New Roman" panose="02020603050405020304" pitchFamily="18" charset="0"/>
                <a:cs typeface="Times New Roman" panose="02020603050405020304" pitchFamily="18" charset="0"/>
              </a:rPr>
              <a:t>void</a:t>
            </a: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 </a:t>
            </a:r>
            <a:r>
              <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rPr>
              <a:t>run()</a:t>
            </a:r>
            <a:endPar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rPr>
              <a:t>    {</a:t>
            </a:r>
            <a:endPar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rPr>
              <a:t>        </a:t>
            </a:r>
            <a:r>
              <a:rPr kumimoji="0" lang="en-US" altLang="en-US" sz="2400" b="0" i="0" u="none" strike="noStrike" cap="none" normalizeH="0" baseline="0" dirty="0" err="1">
                <a:ln>
                  <a:noFill/>
                </a:ln>
                <a:effectLst/>
                <a:latin typeface="Times New Roman" panose="02020603050405020304" pitchFamily="18" charset="0"/>
                <a:cs typeface="Times New Roman" panose="02020603050405020304" pitchFamily="18" charset="0"/>
              </a:rPr>
              <a:t>System.out.println</a:t>
            </a:r>
            <a:r>
              <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rPr>
              <a:t>("Run method executed by child Thread");</a:t>
            </a:r>
            <a:endPar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rPr>
              <a:t>    }</a:t>
            </a:r>
            <a:endPar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rPr>
              <a:t>    </a:t>
            </a:r>
            <a:r>
              <a:rPr kumimoji="0" lang="en-US" altLang="en-US" sz="2400" b="1" i="0" u="none" strike="noStrike" cap="none" normalizeH="0" baseline="0" dirty="0">
                <a:ln>
                  <a:noFill/>
                </a:ln>
                <a:effectLst/>
                <a:latin typeface="Times New Roman" panose="02020603050405020304" pitchFamily="18" charset="0"/>
                <a:cs typeface="Times New Roman" panose="02020603050405020304" pitchFamily="18" charset="0"/>
              </a:rPr>
              <a:t>public</a:t>
            </a: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 </a:t>
            </a:r>
            <a:r>
              <a:rPr kumimoji="0" lang="en-US" altLang="en-US" sz="2400" b="1" i="0" u="none" strike="noStrike" cap="none" normalizeH="0" baseline="0" dirty="0">
                <a:ln>
                  <a:noFill/>
                </a:ln>
                <a:effectLst/>
                <a:latin typeface="Times New Roman" panose="02020603050405020304" pitchFamily="18" charset="0"/>
                <a:cs typeface="Times New Roman" panose="02020603050405020304" pitchFamily="18" charset="0"/>
              </a:rPr>
              <a:t>static</a:t>
            </a: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 </a:t>
            </a:r>
            <a:r>
              <a:rPr kumimoji="0" lang="en-US" altLang="en-US" sz="2400" b="1" i="0" u="none" strike="noStrike" cap="none" normalizeH="0" baseline="0" dirty="0">
                <a:ln>
                  <a:noFill/>
                </a:ln>
                <a:effectLst/>
                <a:latin typeface="Times New Roman" panose="02020603050405020304" pitchFamily="18" charset="0"/>
                <a:cs typeface="Times New Roman" panose="02020603050405020304" pitchFamily="18" charset="0"/>
              </a:rPr>
              <a:t>void</a:t>
            </a: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 </a:t>
            </a:r>
            <a:r>
              <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rPr>
              <a:t>main(String[] </a:t>
            </a:r>
            <a:r>
              <a:rPr kumimoji="0" lang="en-US" altLang="en-US" sz="2400" b="0" i="0" u="none" strike="noStrike" cap="none" normalizeH="0" baseline="0" dirty="0" err="1">
                <a:ln>
                  <a:noFill/>
                </a:ln>
                <a:effectLst/>
                <a:latin typeface="Times New Roman" panose="02020603050405020304" pitchFamily="18" charset="0"/>
                <a:cs typeface="Times New Roman" panose="02020603050405020304" pitchFamily="18" charset="0"/>
              </a:rPr>
              <a:t>args</a:t>
            </a:r>
            <a:r>
              <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rPr>
              <a:t>)</a:t>
            </a:r>
            <a:endPar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rPr>
              <a:t>    {</a:t>
            </a:r>
            <a:endPar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rPr>
              <a:t>        Test t = </a:t>
            </a:r>
            <a:r>
              <a:rPr kumimoji="0" lang="en-US" altLang="en-US" sz="2400" b="1" i="0" u="none" strike="noStrike" cap="none" normalizeH="0" baseline="0" dirty="0">
                <a:ln>
                  <a:noFill/>
                </a:ln>
                <a:effectLst/>
                <a:latin typeface="Times New Roman" panose="02020603050405020304" pitchFamily="18" charset="0"/>
                <a:cs typeface="Times New Roman" panose="02020603050405020304" pitchFamily="18" charset="0"/>
              </a:rPr>
              <a:t>new</a:t>
            </a:r>
            <a:r>
              <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rPr>
              <a:t> </a:t>
            </a:r>
            <a:r>
              <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rPr>
              <a:t>Test();</a:t>
            </a:r>
            <a:endPar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rPr>
              <a:t>        </a:t>
            </a:r>
            <a:r>
              <a:rPr kumimoji="0" lang="en-US" altLang="en-US" sz="2400" b="0" i="0" u="none" strike="noStrike" cap="none" normalizeH="0" baseline="0" dirty="0" err="1">
                <a:ln>
                  <a:noFill/>
                </a:ln>
                <a:effectLst/>
                <a:latin typeface="Times New Roman" panose="02020603050405020304" pitchFamily="18" charset="0"/>
                <a:cs typeface="Times New Roman" panose="02020603050405020304" pitchFamily="18" charset="0"/>
              </a:rPr>
              <a:t>t.start</a:t>
            </a:r>
            <a:r>
              <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rPr>
              <a:t>();</a:t>
            </a:r>
            <a:endPar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rPr>
              <a:t>        </a:t>
            </a:r>
            <a:r>
              <a:rPr kumimoji="0" lang="en-US" altLang="en-US" sz="2400" b="0" i="0" u="none" strike="noStrike" cap="none" normalizeH="0" baseline="0" dirty="0" err="1">
                <a:ln>
                  <a:noFill/>
                </a:ln>
                <a:effectLst/>
                <a:latin typeface="Times New Roman" panose="02020603050405020304" pitchFamily="18" charset="0"/>
                <a:cs typeface="Times New Roman" panose="02020603050405020304" pitchFamily="18" charset="0"/>
              </a:rPr>
              <a:t>System.out.println</a:t>
            </a:r>
            <a:r>
              <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rPr>
              <a:t>("Main method executed by main thread");</a:t>
            </a:r>
            <a:endPar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rPr>
              <a:t>    }</a:t>
            </a:r>
            <a:endParaRPr kumimoji="0" lang="en-US" altLang="en-US" sz="1400" b="0" i="0" u="none" strike="noStrike" cap="none" normalizeH="0" baseline="0" dirty="0">
              <a:ln>
                <a:noFill/>
              </a:ln>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effectLst/>
                <a:latin typeface="Times New Roman" panose="02020603050405020304" pitchFamily="18" charset="0"/>
                <a:cs typeface="Times New Roman" panose="02020603050405020304" pitchFamily="18" charset="0"/>
              </a:rPr>
              <a:t>}</a:t>
            </a:r>
            <a:endParaRPr kumimoji="0" lang="en-US" altLang="en-US" sz="4000" b="0" i="0" u="none" strike="noStrike" cap="none" normalizeH="0" baseline="0" dirty="0">
              <a:ln>
                <a:noFill/>
              </a:ln>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96245136"/>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3175" y="23202"/>
            <a:ext cx="12192000" cy="6852235"/>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2177732" y="1066800"/>
            <a:ext cx="8001000" cy="955040"/>
          </a:xfrm>
        </p:spPr>
        <p:txBody>
          <a:bodyPr>
            <a:normAutofit/>
          </a:bodyPr>
          <a:lstStyle/>
          <a:p>
            <a:r>
              <a:rPr lang="en-US" dirty="0"/>
              <a:t> </a:t>
            </a:r>
          </a:p>
        </p:txBody>
      </p:sp>
      <p:sp>
        <p:nvSpPr>
          <p:cNvPr id="5" name="Subtitle 4">
            <a:extLst>
              <a:ext uri="{FF2B5EF4-FFF2-40B4-BE49-F238E27FC236}">
                <a16:creationId xmlns:a16="http://schemas.microsoft.com/office/drawing/2014/main" id="{22F92E09-C7D8-4E93-0B6B-C3A5439050FE}"/>
              </a:ext>
            </a:extLst>
          </p:cNvPr>
          <p:cNvSpPr>
            <a:spLocks noGrp="1"/>
          </p:cNvSpPr>
          <p:nvPr>
            <p:ph type="subTitle" idx="1"/>
          </p:nvPr>
        </p:nvSpPr>
        <p:spPr>
          <a:xfrm>
            <a:off x="2983865" y="117459"/>
            <a:ext cx="6217920" cy="715661"/>
          </a:xfrm>
        </p:spPr>
        <p:txBody>
          <a:bodyPr>
            <a:normAutofit fontScale="92500" lnSpcReduction="10000"/>
          </a:bodyPr>
          <a:lstStyle/>
          <a:p>
            <a:pPr algn="ctr"/>
            <a:r>
              <a:rPr lang="en-US" sz="4800" b="1" dirty="0">
                <a:solidFill>
                  <a:schemeClr val="tx1"/>
                </a:solidFill>
                <a:latin typeface="Times New Roman" panose="02020603050405020304" pitchFamily="18" charset="0"/>
                <a:cs typeface="Times New Roman" panose="02020603050405020304" pitchFamily="18" charset="0"/>
              </a:rPr>
              <a:t>Cont’d</a:t>
            </a:r>
            <a:endParaRPr lang="en-US" sz="2400" b="1" dirty="0">
              <a:solidFill>
                <a:schemeClr val="tx1"/>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89515260-7D32-FD83-F26E-E5AA7C65C2AC}"/>
              </a:ext>
            </a:extLst>
          </p:cNvPr>
          <p:cNvSpPr txBox="1"/>
          <p:nvPr/>
        </p:nvSpPr>
        <p:spPr>
          <a:xfrm>
            <a:off x="614680" y="967518"/>
            <a:ext cx="2047240"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Output:</a:t>
            </a:r>
            <a:endParaRPr lang="en-US" sz="3200" dirty="0"/>
          </a:p>
        </p:txBody>
      </p:sp>
      <p:sp>
        <p:nvSpPr>
          <p:cNvPr id="8" name="TextBox 7">
            <a:extLst>
              <a:ext uri="{FF2B5EF4-FFF2-40B4-BE49-F238E27FC236}">
                <a16:creationId xmlns:a16="http://schemas.microsoft.com/office/drawing/2014/main" id="{C7ECA18B-1530-E1B1-B0BF-F707E4FCB8E7}"/>
              </a:ext>
            </a:extLst>
          </p:cNvPr>
          <p:cNvSpPr txBox="1"/>
          <p:nvPr/>
        </p:nvSpPr>
        <p:spPr>
          <a:xfrm>
            <a:off x="614680" y="2021840"/>
            <a:ext cx="10795000" cy="954107"/>
          </a:xfrm>
          <a:prstGeom prst="rect">
            <a:avLst/>
          </a:prstGeom>
          <a:noFill/>
        </p:spPr>
        <p:txBody>
          <a:bodyPr wrap="square" rtlCol="0">
            <a:spAutoFit/>
          </a:bodyPr>
          <a:lstStyle/>
          <a:p>
            <a:pPr algn="l"/>
            <a:r>
              <a:rPr lang="en-US" sz="2800" dirty="0">
                <a:latin typeface="Times New Roman" panose="02020603050405020304" pitchFamily="18" charset="0"/>
                <a:cs typeface="Times New Roman" panose="02020603050405020304" pitchFamily="18" charset="0"/>
              </a:rPr>
              <a:t>Main method executed by main thread</a:t>
            </a:r>
          </a:p>
          <a:p>
            <a:pPr algn="l"/>
            <a:r>
              <a:rPr lang="en-US" sz="2800" dirty="0">
                <a:latin typeface="Times New Roman" panose="02020603050405020304" pitchFamily="18" charset="0"/>
                <a:cs typeface="Times New Roman" panose="02020603050405020304" pitchFamily="18" charset="0"/>
              </a:rPr>
              <a:t>Run method executed by child Thread</a:t>
            </a:r>
          </a:p>
        </p:txBody>
      </p:sp>
      <p:graphicFrame>
        <p:nvGraphicFramePr>
          <p:cNvPr id="9" name="Table 8">
            <a:extLst>
              <a:ext uri="{FF2B5EF4-FFF2-40B4-BE49-F238E27FC236}">
                <a16:creationId xmlns:a16="http://schemas.microsoft.com/office/drawing/2014/main" id="{8C46F544-30BF-715E-E17E-64502AD42A70}"/>
              </a:ext>
            </a:extLst>
          </p:cNvPr>
          <p:cNvGraphicFramePr>
            <a:graphicFrameLocks noGrp="1"/>
          </p:cNvGraphicFramePr>
          <p:nvPr>
            <p:extLst>
              <p:ext uri="{D42A27DB-BD31-4B8C-83A1-F6EECF244321}">
                <p14:modId xmlns:p14="http://schemas.microsoft.com/office/powerpoint/2010/main" val="102696973"/>
              </p:ext>
            </p:extLst>
          </p:nvPr>
        </p:nvGraphicFramePr>
        <p:xfrm>
          <a:off x="589280" y="1910080"/>
          <a:ext cx="5689600" cy="1209040"/>
        </p:xfrm>
        <a:graphic>
          <a:graphicData uri="http://schemas.openxmlformats.org/drawingml/2006/table">
            <a:tbl>
              <a:tblPr>
                <a:tableStyleId>{2D5ABB26-0587-4C30-8999-92F81FD0307C}</a:tableStyleId>
              </a:tblPr>
              <a:tblGrid>
                <a:gridCol w="5689600">
                  <a:extLst>
                    <a:ext uri="{9D8B030D-6E8A-4147-A177-3AD203B41FA5}">
                      <a16:colId xmlns:a16="http://schemas.microsoft.com/office/drawing/2014/main" val="2995096932"/>
                    </a:ext>
                  </a:extLst>
                </a:gridCol>
              </a:tblGrid>
              <a:tr h="1209040">
                <a:tc>
                  <a:txBody>
                    <a:bodyPr/>
                    <a:lstStyle/>
                    <a:p>
                      <a:endParaRPr lang="en-US" dirty="0"/>
                    </a:p>
                  </a:txBody>
                  <a:tcPr/>
                </a:tc>
                <a:extLst>
                  <a:ext uri="{0D108BD9-81ED-4DB2-BD59-A6C34878D82A}">
                    <a16:rowId xmlns:a16="http://schemas.microsoft.com/office/drawing/2014/main" val="2183784439"/>
                  </a:ext>
                </a:extLst>
              </a:tr>
            </a:tbl>
          </a:graphicData>
        </a:graphic>
      </p:graphicFrame>
    </p:spTree>
    <p:extLst>
      <p:ext uri="{BB962C8B-B14F-4D97-AF65-F5344CB8AC3E}">
        <p14:creationId xmlns:p14="http://schemas.microsoft.com/office/powerpoint/2010/main" val="2044973441"/>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3175" y="-24909"/>
            <a:ext cx="12192000" cy="6855118"/>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2177732" y="1066800"/>
            <a:ext cx="8001000" cy="955040"/>
          </a:xfrm>
        </p:spPr>
        <p:txBody>
          <a:bodyPr>
            <a:normAutofit/>
          </a:bodyPr>
          <a:lstStyle/>
          <a:p>
            <a:r>
              <a:rPr lang="en-US" dirty="0"/>
              <a:t> </a:t>
            </a:r>
          </a:p>
        </p:txBody>
      </p:sp>
      <p:sp>
        <p:nvSpPr>
          <p:cNvPr id="5" name="Subtitle 4">
            <a:extLst>
              <a:ext uri="{FF2B5EF4-FFF2-40B4-BE49-F238E27FC236}">
                <a16:creationId xmlns:a16="http://schemas.microsoft.com/office/drawing/2014/main" id="{22F92E09-C7D8-4E93-0B6B-C3A5439050FE}"/>
              </a:ext>
            </a:extLst>
          </p:cNvPr>
          <p:cNvSpPr>
            <a:spLocks noGrp="1"/>
          </p:cNvSpPr>
          <p:nvPr>
            <p:ph type="subTitle" idx="1"/>
          </p:nvPr>
        </p:nvSpPr>
        <p:spPr>
          <a:xfrm>
            <a:off x="2983865" y="117459"/>
            <a:ext cx="6217920" cy="715661"/>
          </a:xfrm>
        </p:spPr>
        <p:txBody>
          <a:bodyPr>
            <a:normAutofit fontScale="92500" lnSpcReduction="10000"/>
          </a:bodyPr>
          <a:lstStyle/>
          <a:p>
            <a:pPr algn="ctr"/>
            <a:r>
              <a:rPr lang="en-US" sz="4800" b="1" dirty="0">
                <a:solidFill>
                  <a:schemeClr val="tx1"/>
                </a:solidFill>
                <a:latin typeface="Times New Roman" panose="02020603050405020304" pitchFamily="18" charset="0"/>
                <a:cs typeface="Times New Roman" panose="02020603050405020304" pitchFamily="18" charset="0"/>
              </a:rPr>
              <a:t>Cont’d</a:t>
            </a:r>
            <a:endParaRPr lang="en-US" sz="2400" b="1" dirty="0">
              <a:solidFill>
                <a:schemeClr val="tx1"/>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89515260-7D32-FD83-F26E-E5AA7C65C2AC}"/>
              </a:ext>
            </a:extLst>
          </p:cNvPr>
          <p:cNvSpPr txBox="1"/>
          <p:nvPr/>
        </p:nvSpPr>
        <p:spPr>
          <a:xfrm>
            <a:off x="406718" y="739517"/>
            <a:ext cx="10962640"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By implementing Runnable interface</a:t>
            </a:r>
            <a:endParaRPr lang="en-US" sz="3200" dirty="0"/>
          </a:p>
        </p:txBody>
      </p:sp>
      <p:sp>
        <p:nvSpPr>
          <p:cNvPr id="3" name="Rectangle 2">
            <a:extLst>
              <a:ext uri="{FF2B5EF4-FFF2-40B4-BE49-F238E27FC236}">
                <a16:creationId xmlns:a16="http://schemas.microsoft.com/office/drawing/2014/main" id="{15C3563A-4AA5-81EF-F593-F2DDEF9F1EE0}"/>
              </a:ext>
            </a:extLst>
          </p:cNvPr>
          <p:cNvSpPr>
            <a:spLocks noChangeArrowheads="1"/>
          </p:cNvSpPr>
          <p:nvPr/>
        </p:nvSpPr>
        <p:spPr bwMode="auto">
          <a:xfrm>
            <a:off x="518479" y="1406541"/>
            <a:ext cx="7446962" cy="5201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l"/>
            <a:r>
              <a:rPr lang="en-US" sz="2000" dirty="0">
                <a:latin typeface="Times New Roman" panose="02020603050405020304" pitchFamily="18" charset="0"/>
                <a:cs typeface="Times New Roman" panose="02020603050405020304" pitchFamily="18" charset="0"/>
              </a:rPr>
              <a:t>public class A implements Runnable {</a:t>
            </a:r>
          </a:p>
          <a:p>
            <a:pPr algn="l"/>
            <a:endParaRPr lang="en-US" sz="2000" dirty="0">
              <a:latin typeface="Times New Roman" panose="02020603050405020304" pitchFamily="18" charset="0"/>
              <a:cs typeface="Times New Roman" panose="02020603050405020304" pitchFamily="18" charset="0"/>
            </a:endParaRPr>
          </a:p>
          <a:p>
            <a:pPr algn="l"/>
            <a:r>
              <a:rPr lang="en-US" sz="2000" dirty="0">
                <a:latin typeface="Times New Roman" panose="02020603050405020304" pitchFamily="18" charset="0"/>
                <a:cs typeface="Times New Roman" panose="02020603050405020304" pitchFamily="18" charset="0"/>
              </a:rPr>
              <a:t>@Override</a:t>
            </a:r>
          </a:p>
          <a:p>
            <a:pPr algn="l"/>
            <a:r>
              <a:rPr lang="en-US" sz="2000" dirty="0">
                <a:latin typeface="Times New Roman" panose="02020603050405020304" pitchFamily="18" charset="0"/>
                <a:cs typeface="Times New Roman" panose="02020603050405020304" pitchFamily="18" charset="0"/>
              </a:rPr>
              <a:t>public void run() {</a:t>
            </a:r>
          </a:p>
          <a:p>
            <a:pPr algn="l"/>
            <a:r>
              <a:rPr lang="nn-NO" sz="2000" dirty="0">
                <a:latin typeface="Times New Roman" panose="02020603050405020304" pitchFamily="18" charset="0"/>
                <a:cs typeface="Times New Roman" panose="02020603050405020304" pitchFamily="18" charset="0"/>
              </a:rPr>
              <a:t>for (int i = 1; i &lt;= 5; i++) {</a:t>
            </a:r>
          </a:p>
          <a:p>
            <a:pPr algn="l"/>
            <a:r>
              <a:rPr lang="en-US" sz="2000" dirty="0" err="1">
                <a:latin typeface="Times New Roman" panose="02020603050405020304" pitchFamily="18" charset="0"/>
                <a:cs typeface="Times New Roman" panose="02020603050405020304" pitchFamily="18" charset="0"/>
              </a:rPr>
              <a:t>System.out.println</a:t>
            </a:r>
            <a:r>
              <a:rPr lang="en-US" sz="2000" dirty="0">
                <a:latin typeface="Times New Roman" panose="02020603050405020304" pitchFamily="18" charset="0"/>
                <a:cs typeface="Times New Roman" panose="02020603050405020304" pitchFamily="18" charset="0"/>
              </a:rPr>
              <a:t>("Child Thread");</a:t>
            </a:r>
          </a:p>
          <a:p>
            <a:pPr algn="l"/>
            <a:r>
              <a:rPr lang="en-US" sz="2000" dirty="0">
                <a:latin typeface="Times New Roman" panose="02020603050405020304" pitchFamily="18" charset="0"/>
                <a:cs typeface="Times New Roman" panose="02020603050405020304" pitchFamily="18" charset="0"/>
              </a:rPr>
              <a:t>     }</a:t>
            </a:r>
          </a:p>
          <a:p>
            <a:pPr algn="l"/>
            <a:r>
              <a:rPr lang="en-US" sz="2000" dirty="0">
                <a:latin typeface="Times New Roman" panose="02020603050405020304" pitchFamily="18" charset="0"/>
                <a:cs typeface="Times New Roman" panose="02020603050405020304" pitchFamily="18" charset="0"/>
              </a:rPr>
              <a:t>}</a:t>
            </a:r>
          </a:p>
          <a:p>
            <a:pPr algn="l"/>
            <a:r>
              <a:rPr lang="en-US" sz="2000" dirty="0">
                <a:latin typeface="Times New Roman" panose="02020603050405020304" pitchFamily="18" charset="0"/>
                <a:cs typeface="Times New Roman" panose="02020603050405020304" pitchFamily="18" charset="0"/>
              </a:rPr>
              <a:t>public static void main(String[] </a:t>
            </a:r>
            <a:r>
              <a:rPr lang="en-US" sz="2000" dirty="0" err="1">
                <a:latin typeface="Times New Roman" panose="02020603050405020304" pitchFamily="18" charset="0"/>
                <a:cs typeface="Times New Roman" panose="02020603050405020304" pitchFamily="18" charset="0"/>
              </a:rPr>
              <a:t>args</a:t>
            </a:r>
            <a:r>
              <a:rPr lang="en-US" sz="2000" dirty="0">
                <a:latin typeface="Times New Roman" panose="02020603050405020304" pitchFamily="18" charset="0"/>
                <a:cs typeface="Times New Roman" panose="02020603050405020304" pitchFamily="18" charset="0"/>
              </a:rPr>
              <a:t>) {</a:t>
            </a:r>
          </a:p>
          <a:p>
            <a:pPr algn="l"/>
            <a:r>
              <a:rPr lang="en-US" sz="2000" dirty="0">
                <a:latin typeface="Times New Roman" panose="02020603050405020304" pitchFamily="18" charset="0"/>
                <a:cs typeface="Times New Roman" panose="02020603050405020304" pitchFamily="18" charset="0"/>
              </a:rPr>
              <a:t>A r = new A();</a:t>
            </a:r>
          </a:p>
          <a:p>
            <a:pPr algn="l"/>
            <a:r>
              <a:rPr lang="en-US" sz="2000" dirty="0">
                <a:latin typeface="Times New Roman" panose="02020603050405020304" pitchFamily="18" charset="0"/>
                <a:cs typeface="Times New Roman" panose="02020603050405020304" pitchFamily="18" charset="0"/>
              </a:rPr>
              <a:t>Thread t = new  Thread(r);</a:t>
            </a:r>
          </a:p>
          <a:p>
            <a:pPr algn="l"/>
            <a:r>
              <a:rPr lang="en-US" sz="2000" dirty="0" err="1">
                <a:latin typeface="Times New Roman" panose="02020603050405020304" pitchFamily="18" charset="0"/>
                <a:cs typeface="Times New Roman" panose="02020603050405020304" pitchFamily="18" charset="0"/>
              </a:rPr>
              <a:t>t.start</a:t>
            </a:r>
            <a:r>
              <a:rPr lang="en-US" sz="2000" dirty="0">
                <a:latin typeface="Times New Roman" panose="02020603050405020304" pitchFamily="18" charset="0"/>
                <a:cs typeface="Times New Roman" panose="02020603050405020304" pitchFamily="18" charset="0"/>
              </a:rPr>
              <a:t>();</a:t>
            </a:r>
          </a:p>
          <a:p>
            <a:pPr algn="l"/>
            <a:r>
              <a:rPr lang="nn-NO" sz="2000" dirty="0">
                <a:latin typeface="Times New Roman" panose="02020603050405020304" pitchFamily="18" charset="0"/>
                <a:cs typeface="Times New Roman" panose="02020603050405020304" pitchFamily="18" charset="0"/>
              </a:rPr>
              <a:t>for (int i = 1; i &lt;= 5; i++) {</a:t>
            </a:r>
          </a:p>
          <a:p>
            <a:pPr algn="l"/>
            <a:r>
              <a:rPr lang="en-US" sz="2000" dirty="0" err="1">
                <a:latin typeface="Times New Roman" panose="02020603050405020304" pitchFamily="18" charset="0"/>
                <a:cs typeface="Times New Roman" panose="02020603050405020304" pitchFamily="18" charset="0"/>
              </a:rPr>
              <a:t>System.out.println</a:t>
            </a:r>
            <a:r>
              <a:rPr lang="en-US" sz="2000" dirty="0">
                <a:latin typeface="Times New Roman" panose="02020603050405020304" pitchFamily="18" charset="0"/>
                <a:cs typeface="Times New Roman" panose="02020603050405020304" pitchFamily="18" charset="0"/>
              </a:rPr>
              <a:t>("Main Thread");</a:t>
            </a:r>
          </a:p>
          <a:p>
            <a:pPr algn="l"/>
            <a:r>
              <a:rPr lang="en-US" sz="2000" dirty="0">
                <a:latin typeface="Times New Roman" panose="02020603050405020304" pitchFamily="18" charset="0"/>
                <a:cs typeface="Times New Roman" panose="02020603050405020304" pitchFamily="18" charset="0"/>
              </a:rPr>
              <a:t>         }</a:t>
            </a:r>
          </a:p>
          <a:p>
            <a:pPr algn="l"/>
            <a:r>
              <a:rPr lang="en-US" sz="2000" dirty="0">
                <a:latin typeface="Times New Roman" panose="02020603050405020304" pitchFamily="18" charset="0"/>
                <a:cs typeface="Times New Roman" panose="02020603050405020304" pitchFamily="18" charset="0"/>
              </a:rPr>
              <a:t>     }</a:t>
            </a:r>
          </a:p>
          <a:p>
            <a:pPr algn="l"/>
            <a:r>
              <a:rPr lang="en-US" sz="2000" dirty="0">
                <a:solidFill>
                  <a:srgbClr val="F9FAF4"/>
                </a:solidFill>
                <a:latin typeface="Times New Roman" panose="02020603050405020304" pitchFamily="18" charset="0"/>
                <a:cs typeface="Times New Roman" panose="02020603050405020304" pitchFamily="18" charset="0"/>
              </a:rPr>
              <a:t>}</a:t>
            </a:r>
            <a:endParaRPr lang="en-US" sz="1800" dirty="0">
              <a:solidFill>
                <a:srgbClr val="F9FAF4"/>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14251988"/>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3175" y="23202"/>
            <a:ext cx="12192000" cy="6852235"/>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2177732" y="1066800"/>
            <a:ext cx="8001000" cy="955040"/>
          </a:xfrm>
        </p:spPr>
        <p:txBody>
          <a:bodyPr>
            <a:normAutofit/>
          </a:bodyPr>
          <a:lstStyle/>
          <a:p>
            <a:r>
              <a:rPr lang="en-US" dirty="0"/>
              <a:t> </a:t>
            </a:r>
          </a:p>
        </p:txBody>
      </p:sp>
      <p:sp>
        <p:nvSpPr>
          <p:cNvPr id="5" name="Subtitle 4">
            <a:extLst>
              <a:ext uri="{FF2B5EF4-FFF2-40B4-BE49-F238E27FC236}">
                <a16:creationId xmlns:a16="http://schemas.microsoft.com/office/drawing/2014/main" id="{22F92E09-C7D8-4E93-0B6B-C3A5439050FE}"/>
              </a:ext>
            </a:extLst>
          </p:cNvPr>
          <p:cNvSpPr>
            <a:spLocks noGrp="1"/>
          </p:cNvSpPr>
          <p:nvPr>
            <p:ph type="subTitle" idx="1"/>
          </p:nvPr>
        </p:nvSpPr>
        <p:spPr>
          <a:xfrm>
            <a:off x="2983865" y="117459"/>
            <a:ext cx="6217920" cy="715661"/>
          </a:xfrm>
        </p:spPr>
        <p:txBody>
          <a:bodyPr>
            <a:normAutofit fontScale="92500" lnSpcReduction="10000"/>
          </a:bodyPr>
          <a:lstStyle/>
          <a:p>
            <a:pPr algn="ctr"/>
            <a:r>
              <a:rPr lang="en-US" sz="4800" b="1" dirty="0">
                <a:solidFill>
                  <a:schemeClr val="tx1"/>
                </a:solidFill>
                <a:latin typeface="Times New Roman" panose="02020603050405020304" pitchFamily="18" charset="0"/>
                <a:cs typeface="Times New Roman" panose="02020603050405020304" pitchFamily="18" charset="0"/>
              </a:rPr>
              <a:t>Cont’d</a:t>
            </a:r>
            <a:endParaRPr lang="en-US" sz="2400" b="1" dirty="0">
              <a:solidFill>
                <a:schemeClr val="tx1"/>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89515260-7D32-FD83-F26E-E5AA7C65C2AC}"/>
              </a:ext>
            </a:extLst>
          </p:cNvPr>
          <p:cNvSpPr txBox="1"/>
          <p:nvPr/>
        </p:nvSpPr>
        <p:spPr>
          <a:xfrm>
            <a:off x="614680" y="967518"/>
            <a:ext cx="2047240"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Output:</a:t>
            </a:r>
            <a:endParaRPr lang="en-US" sz="3200" dirty="0"/>
          </a:p>
        </p:txBody>
      </p:sp>
      <p:sp>
        <p:nvSpPr>
          <p:cNvPr id="8" name="TextBox 7">
            <a:extLst>
              <a:ext uri="{FF2B5EF4-FFF2-40B4-BE49-F238E27FC236}">
                <a16:creationId xmlns:a16="http://schemas.microsoft.com/office/drawing/2014/main" id="{C7ECA18B-1530-E1B1-B0BF-F707E4FCB8E7}"/>
              </a:ext>
            </a:extLst>
          </p:cNvPr>
          <p:cNvSpPr txBox="1"/>
          <p:nvPr/>
        </p:nvSpPr>
        <p:spPr>
          <a:xfrm>
            <a:off x="614680" y="2021840"/>
            <a:ext cx="10795000" cy="3785652"/>
          </a:xfrm>
          <a:prstGeom prst="rect">
            <a:avLst/>
          </a:prstGeom>
          <a:noFill/>
        </p:spPr>
        <p:txBody>
          <a:bodyPr wrap="square" rtlCol="0">
            <a:spAutoFit/>
          </a:bodyPr>
          <a:lstStyle/>
          <a:p>
            <a:pPr algn="l"/>
            <a:r>
              <a:rPr lang="en-US" sz="2400" dirty="0">
                <a:latin typeface="Times New Roman" panose="02020603050405020304" pitchFamily="18" charset="0"/>
                <a:cs typeface="Times New Roman" panose="02020603050405020304" pitchFamily="18" charset="0"/>
              </a:rPr>
              <a:t>Main Thread</a:t>
            </a:r>
          </a:p>
          <a:p>
            <a:pPr algn="l"/>
            <a:r>
              <a:rPr lang="en-US" sz="2400" dirty="0">
                <a:latin typeface="Times New Roman" panose="02020603050405020304" pitchFamily="18" charset="0"/>
                <a:cs typeface="Times New Roman" panose="02020603050405020304" pitchFamily="18" charset="0"/>
              </a:rPr>
              <a:t>Main Thread</a:t>
            </a:r>
          </a:p>
          <a:p>
            <a:pPr algn="l"/>
            <a:r>
              <a:rPr lang="en-US" sz="2400" dirty="0">
                <a:latin typeface="Times New Roman" panose="02020603050405020304" pitchFamily="18" charset="0"/>
                <a:cs typeface="Times New Roman" panose="02020603050405020304" pitchFamily="18" charset="0"/>
              </a:rPr>
              <a:t>Main Thread</a:t>
            </a:r>
          </a:p>
          <a:p>
            <a:pPr algn="l"/>
            <a:r>
              <a:rPr lang="en-US" sz="2400" dirty="0">
                <a:latin typeface="Times New Roman" panose="02020603050405020304" pitchFamily="18" charset="0"/>
                <a:cs typeface="Times New Roman" panose="02020603050405020304" pitchFamily="18" charset="0"/>
              </a:rPr>
              <a:t>Main Thread</a:t>
            </a:r>
          </a:p>
          <a:p>
            <a:pPr algn="l"/>
            <a:r>
              <a:rPr lang="en-US" sz="2400" dirty="0">
                <a:latin typeface="Times New Roman" panose="02020603050405020304" pitchFamily="18" charset="0"/>
                <a:cs typeface="Times New Roman" panose="02020603050405020304" pitchFamily="18" charset="0"/>
              </a:rPr>
              <a:t>Main Thread</a:t>
            </a:r>
          </a:p>
          <a:p>
            <a:pPr algn="l"/>
            <a:r>
              <a:rPr lang="en-US" sz="2400" dirty="0">
                <a:latin typeface="Times New Roman" panose="02020603050405020304" pitchFamily="18" charset="0"/>
                <a:cs typeface="Times New Roman" panose="02020603050405020304" pitchFamily="18" charset="0"/>
              </a:rPr>
              <a:t>Child Thread</a:t>
            </a:r>
          </a:p>
          <a:p>
            <a:pPr algn="l"/>
            <a:r>
              <a:rPr lang="en-US" sz="2400" dirty="0">
                <a:latin typeface="Times New Roman" panose="02020603050405020304" pitchFamily="18" charset="0"/>
                <a:cs typeface="Times New Roman" panose="02020603050405020304" pitchFamily="18" charset="0"/>
              </a:rPr>
              <a:t>Child Thread</a:t>
            </a:r>
          </a:p>
          <a:p>
            <a:pPr algn="l"/>
            <a:r>
              <a:rPr lang="en-US" sz="2400" dirty="0">
                <a:latin typeface="Times New Roman" panose="02020603050405020304" pitchFamily="18" charset="0"/>
                <a:cs typeface="Times New Roman" panose="02020603050405020304" pitchFamily="18" charset="0"/>
              </a:rPr>
              <a:t>Child Thread</a:t>
            </a:r>
          </a:p>
          <a:p>
            <a:pPr algn="l"/>
            <a:r>
              <a:rPr lang="en-US" sz="2400" dirty="0">
                <a:latin typeface="Times New Roman" panose="02020603050405020304" pitchFamily="18" charset="0"/>
                <a:cs typeface="Times New Roman" panose="02020603050405020304" pitchFamily="18" charset="0"/>
              </a:rPr>
              <a:t>Child Thread</a:t>
            </a:r>
          </a:p>
          <a:p>
            <a:pPr algn="l"/>
            <a:r>
              <a:rPr lang="en-US" sz="2400" dirty="0">
                <a:latin typeface="Times New Roman" panose="02020603050405020304" pitchFamily="18" charset="0"/>
                <a:cs typeface="Times New Roman" panose="02020603050405020304" pitchFamily="18" charset="0"/>
              </a:rPr>
              <a:t>Child </a:t>
            </a:r>
            <a:r>
              <a:rPr lang="en-US" sz="2400">
                <a:latin typeface="Times New Roman" panose="02020603050405020304" pitchFamily="18" charset="0"/>
                <a:cs typeface="Times New Roman" panose="02020603050405020304" pitchFamily="18" charset="0"/>
              </a:rPr>
              <a:t>Threada</a:t>
            </a: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5690669"/>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3175" y="23202"/>
            <a:ext cx="12192000" cy="6852235"/>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2177732" y="1066800"/>
            <a:ext cx="8001000" cy="955040"/>
          </a:xfrm>
        </p:spPr>
        <p:txBody>
          <a:bodyPr>
            <a:normAutofit/>
          </a:bodyPr>
          <a:lstStyle/>
          <a:p>
            <a:r>
              <a:rPr lang="en-US" dirty="0"/>
              <a:t> </a:t>
            </a:r>
          </a:p>
        </p:txBody>
      </p:sp>
      <p:sp>
        <p:nvSpPr>
          <p:cNvPr id="5" name="Subtitle 4">
            <a:extLst>
              <a:ext uri="{FF2B5EF4-FFF2-40B4-BE49-F238E27FC236}">
                <a16:creationId xmlns:a16="http://schemas.microsoft.com/office/drawing/2014/main" id="{22F92E09-C7D8-4E93-0B6B-C3A5439050FE}"/>
              </a:ext>
            </a:extLst>
          </p:cNvPr>
          <p:cNvSpPr>
            <a:spLocks noGrp="1"/>
          </p:cNvSpPr>
          <p:nvPr>
            <p:ph type="subTitle" idx="1"/>
          </p:nvPr>
        </p:nvSpPr>
        <p:spPr>
          <a:xfrm>
            <a:off x="2479040" y="172625"/>
            <a:ext cx="6844665" cy="715661"/>
          </a:xfrm>
        </p:spPr>
        <p:txBody>
          <a:bodyPr>
            <a:noAutofit/>
          </a:bodyPr>
          <a:lstStyle/>
          <a:p>
            <a:pPr algn="ctr"/>
            <a:r>
              <a:rPr lang="en-US" sz="4400" b="1" dirty="0">
                <a:solidFill>
                  <a:schemeClr val="tx1"/>
                </a:solidFill>
                <a:latin typeface="Times New Roman" panose="02020603050405020304" pitchFamily="18" charset="0"/>
                <a:cs typeface="Times New Roman" panose="02020603050405020304" pitchFamily="18" charset="0"/>
              </a:rPr>
              <a:t>Merits Of Multithreading</a:t>
            </a:r>
          </a:p>
        </p:txBody>
      </p:sp>
      <p:sp>
        <p:nvSpPr>
          <p:cNvPr id="8" name="TextBox 7">
            <a:extLst>
              <a:ext uri="{FF2B5EF4-FFF2-40B4-BE49-F238E27FC236}">
                <a16:creationId xmlns:a16="http://schemas.microsoft.com/office/drawing/2014/main" id="{C7ECA18B-1530-E1B1-B0BF-F707E4FCB8E7}"/>
              </a:ext>
            </a:extLst>
          </p:cNvPr>
          <p:cNvSpPr txBox="1"/>
          <p:nvPr/>
        </p:nvSpPr>
        <p:spPr>
          <a:xfrm>
            <a:off x="695325" y="1168400"/>
            <a:ext cx="10795000" cy="4801314"/>
          </a:xfrm>
          <a:prstGeom prst="rect">
            <a:avLst/>
          </a:prstGeom>
          <a:noFill/>
        </p:spPr>
        <p:txBody>
          <a:bodyPr wrap="square" rtlCol="0">
            <a:spAutoFit/>
          </a:bodyPr>
          <a:lstStyle/>
          <a:p>
            <a:pPr marL="571500" indent="-571500">
              <a:lnSpc>
                <a:spcPct val="150000"/>
              </a:lnSpc>
              <a:buFont typeface="Wingdings" panose="05000000000000000000" pitchFamily="2" charset="2"/>
              <a:buChar char="Ø"/>
            </a:pPr>
            <a:r>
              <a:rPr lang="en-US" sz="3600" b="0" i="0" dirty="0">
                <a:effectLst/>
                <a:latin typeface="Times New Roman" panose="02020603050405020304" pitchFamily="18" charset="0"/>
                <a:cs typeface="Times New Roman" panose="02020603050405020304" pitchFamily="18" charset="0"/>
              </a:rPr>
              <a:t>Responsiveness</a:t>
            </a:r>
          </a:p>
          <a:p>
            <a:pPr marL="571500" indent="-571500">
              <a:lnSpc>
                <a:spcPct val="150000"/>
              </a:lnSpc>
              <a:buFont typeface="Wingdings" panose="05000000000000000000" pitchFamily="2" charset="2"/>
              <a:buChar char="Ø"/>
            </a:pPr>
            <a:r>
              <a:rPr lang="en-US" sz="3600" b="0" i="0" dirty="0">
                <a:effectLst/>
                <a:latin typeface="Times New Roman" panose="02020603050405020304" pitchFamily="18" charset="0"/>
                <a:cs typeface="Times New Roman" panose="02020603050405020304" pitchFamily="18" charset="0"/>
              </a:rPr>
              <a:t>Resource Sharing</a:t>
            </a:r>
          </a:p>
          <a:p>
            <a:pPr marL="571500" indent="-571500">
              <a:lnSpc>
                <a:spcPct val="150000"/>
              </a:lnSpc>
              <a:buFont typeface="Wingdings" panose="05000000000000000000" pitchFamily="2" charset="2"/>
              <a:buChar char="Ø"/>
            </a:pPr>
            <a:r>
              <a:rPr lang="en-US" sz="3600" b="0" i="0" dirty="0">
                <a:effectLst/>
                <a:latin typeface="Times New Roman" panose="02020603050405020304" pitchFamily="18" charset="0"/>
                <a:cs typeface="Times New Roman" panose="02020603050405020304" pitchFamily="18" charset="0"/>
              </a:rPr>
              <a:t>Economy</a:t>
            </a:r>
          </a:p>
          <a:p>
            <a:pPr marL="571500" indent="-571500">
              <a:lnSpc>
                <a:spcPct val="150000"/>
              </a:lnSpc>
              <a:buFont typeface="Wingdings" panose="05000000000000000000" pitchFamily="2" charset="2"/>
              <a:buChar char="Ø"/>
            </a:pPr>
            <a:r>
              <a:rPr lang="en-US" sz="3600" b="0" i="0" dirty="0">
                <a:effectLst/>
                <a:latin typeface="Times New Roman" panose="02020603050405020304" pitchFamily="18" charset="0"/>
                <a:cs typeface="Times New Roman" panose="02020603050405020304" pitchFamily="18" charset="0"/>
              </a:rPr>
              <a:t>Scalability</a:t>
            </a:r>
          </a:p>
          <a:p>
            <a:pPr marL="571500" indent="-571500">
              <a:lnSpc>
                <a:spcPct val="150000"/>
              </a:lnSpc>
              <a:buFont typeface="Wingdings" panose="05000000000000000000" pitchFamily="2" charset="2"/>
              <a:buChar char="Ø"/>
            </a:pPr>
            <a:r>
              <a:rPr lang="en-US" sz="3600" b="0" i="0" dirty="0">
                <a:effectLst/>
                <a:latin typeface="Times New Roman" panose="02020603050405020304" pitchFamily="18" charset="0"/>
                <a:cs typeface="Times New Roman" panose="02020603050405020304" pitchFamily="18" charset="0"/>
              </a:rPr>
              <a:t>Utilization of multiprocessor architecture</a:t>
            </a:r>
          </a:p>
          <a:p>
            <a:pPr algn="l"/>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8251370"/>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3175" y="0"/>
            <a:ext cx="12192000" cy="6852235"/>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2177732" y="1066800"/>
            <a:ext cx="8001000" cy="955040"/>
          </a:xfrm>
        </p:spPr>
        <p:txBody>
          <a:bodyPr>
            <a:normAutofit/>
          </a:bodyPr>
          <a:lstStyle/>
          <a:p>
            <a:r>
              <a:rPr lang="en-US" dirty="0"/>
              <a:t> </a:t>
            </a:r>
          </a:p>
        </p:txBody>
      </p:sp>
      <p:sp>
        <p:nvSpPr>
          <p:cNvPr id="5" name="Subtitle 4">
            <a:extLst>
              <a:ext uri="{FF2B5EF4-FFF2-40B4-BE49-F238E27FC236}">
                <a16:creationId xmlns:a16="http://schemas.microsoft.com/office/drawing/2014/main" id="{22F92E09-C7D8-4E93-0B6B-C3A5439050FE}"/>
              </a:ext>
            </a:extLst>
          </p:cNvPr>
          <p:cNvSpPr>
            <a:spLocks noGrp="1"/>
          </p:cNvSpPr>
          <p:nvPr>
            <p:ph type="subTitle" idx="1"/>
          </p:nvPr>
        </p:nvSpPr>
        <p:spPr>
          <a:xfrm>
            <a:off x="2177732" y="117459"/>
            <a:ext cx="7545388" cy="1033504"/>
          </a:xfrm>
        </p:spPr>
        <p:txBody>
          <a:bodyPr>
            <a:noAutofit/>
          </a:bodyPr>
          <a:lstStyle/>
          <a:p>
            <a:pPr algn="ctr"/>
            <a:r>
              <a:rPr lang="en-US" sz="4400" b="1" dirty="0">
                <a:solidFill>
                  <a:schemeClr val="tx1"/>
                </a:solidFill>
                <a:latin typeface="Times New Roman" panose="02020603050405020304" pitchFamily="18" charset="0"/>
                <a:cs typeface="Times New Roman" panose="02020603050405020304" pitchFamily="18" charset="0"/>
              </a:rPr>
              <a:t>Problem with Multithreading</a:t>
            </a:r>
          </a:p>
        </p:txBody>
      </p:sp>
      <p:sp>
        <p:nvSpPr>
          <p:cNvPr id="8" name="TextBox 7">
            <a:extLst>
              <a:ext uri="{FF2B5EF4-FFF2-40B4-BE49-F238E27FC236}">
                <a16:creationId xmlns:a16="http://schemas.microsoft.com/office/drawing/2014/main" id="{C7ECA18B-1530-E1B1-B0BF-F707E4FCB8E7}"/>
              </a:ext>
            </a:extLst>
          </p:cNvPr>
          <p:cNvSpPr txBox="1"/>
          <p:nvPr/>
        </p:nvSpPr>
        <p:spPr>
          <a:xfrm>
            <a:off x="695325" y="1168400"/>
            <a:ext cx="10795000" cy="3416320"/>
          </a:xfrm>
          <a:prstGeom prst="rect">
            <a:avLst/>
          </a:prstGeom>
          <a:noFill/>
        </p:spPr>
        <p:txBody>
          <a:bodyPr wrap="square" rtlCol="0">
            <a:spAutoFit/>
          </a:bodyPr>
          <a:lstStyle/>
          <a:p>
            <a:pPr algn="just"/>
            <a:r>
              <a:rPr lang="en-US" sz="3600" dirty="0">
                <a:latin typeface="Times New Roman" panose="02020603050405020304" pitchFamily="18" charset="0"/>
                <a:cs typeface="Times New Roman" panose="02020603050405020304" pitchFamily="18" charset="0"/>
              </a:rPr>
              <a:t>	Multithreading may provide some wrong results or some corrupted data in some situation, whenever an same resource is accessible by multiple thread at the same time.</a:t>
            </a:r>
          </a:p>
          <a:p>
            <a:pPr algn="just"/>
            <a:endParaRPr lang="en-US" sz="3600" dirty="0">
              <a:latin typeface="Times New Roman" panose="02020603050405020304" pitchFamily="18" charset="0"/>
              <a:cs typeface="Times New Roman" panose="02020603050405020304" pitchFamily="18" charset="0"/>
            </a:endParaRPr>
          </a:p>
          <a:p>
            <a:pPr algn="just"/>
            <a:r>
              <a:rPr lang="en-US" sz="3600" dirty="0">
                <a:latin typeface="Times New Roman" panose="02020603050405020304" pitchFamily="18" charset="0"/>
                <a:cs typeface="Times New Roman" panose="02020603050405020304" pitchFamily="18" charset="0"/>
              </a:rPr>
              <a:t>Solution : Synchronization</a:t>
            </a:r>
          </a:p>
        </p:txBody>
      </p:sp>
    </p:spTree>
    <p:extLst>
      <p:ext uri="{BB962C8B-B14F-4D97-AF65-F5344CB8AC3E}">
        <p14:creationId xmlns:p14="http://schemas.microsoft.com/office/powerpoint/2010/main" val="864448259"/>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3175" y="0"/>
            <a:ext cx="12192000" cy="6852235"/>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2177732" y="1066800"/>
            <a:ext cx="8001000" cy="955040"/>
          </a:xfrm>
        </p:spPr>
        <p:txBody>
          <a:bodyPr>
            <a:normAutofit/>
          </a:bodyPr>
          <a:lstStyle/>
          <a:p>
            <a:r>
              <a:rPr lang="en-US" dirty="0"/>
              <a:t> </a:t>
            </a:r>
          </a:p>
        </p:txBody>
      </p:sp>
      <p:sp>
        <p:nvSpPr>
          <p:cNvPr id="5" name="Subtitle 4">
            <a:extLst>
              <a:ext uri="{FF2B5EF4-FFF2-40B4-BE49-F238E27FC236}">
                <a16:creationId xmlns:a16="http://schemas.microsoft.com/office/drawing/2014/main" id="{22F92E09-C7D8-4E93-0B6B-C3A5439050FE}"/>
              </a:ext>
            </a:extLst>
          </p:cNvPr>
          <p:cNvSpPr>
            <a:spLocks noGrp="1"/>
          </p:cNvSpPr>
          <p:nvPr>
            <p:ph type="subTitle" idx="1"/>
          </p:nvPr>
        </p:nvSpPr>
        <p:spPr>
          <a:xfrm>
            <a:off x="2177732" y="117459"/>
            <a:ext cx="7545388" cy="1033504"/>
          </a:xfrm>
        </p:spPr>
        <p:txBody>
          <a:bodyPr>
            <a:noAutofit/>
          </a:bodyPr>
          <a:lstStyle/>
          <a:p>
            <a:pPr algn="ctr"/>
            <a:r>
              <a:rPr lang="en-US" sz="4400" b="1" dirty="0">
                <a:solidFill>
                  <a:schemeClr val="tx1"/>
                </a:solidFill>
                <a:latin typeface="Times New Roman" panose="02020603050405020304" pitchFamily="18" charset="0"/>
                <a:cs typeface="Times New Roman" panose="02020603050405020304" pitchFamily="18" charset="0"/>
              </a:rPr>
              <a:t>Synchronization</a:t>
            </a:r>
          </a:p>
        </p:txBody>
      </p:sp>
      <p:sp>
        <p:nvSpPr>
          <p:cNvPr id="8" name="TextBox 7">
            <a:extLst>
              <a:ext uri="{FF2B5EF4-FFF2-40B4-BE49-F238E27FC236}">
                <a16:creationId xmlns:a16="http://schemas.microsoft.com/office/drawing/2014/main" id="{C7ECA18B-1530-E1B1-B0BF-F707E4FCB8E7}"/>
              </a:ext>
            </a:extLst>
          </p:cNvPr>
          <p:cNvSpPr txBox="1"/>
          <p:nvPr/>
        </p:nvSpPr>
        <p:spPr>
          <a:xfrm>
            <a:off x="695325" y="1066800"/>
            <a:ext cx="10795000" cy="4978735"/>
          </a:xfrm>
          <a:prstGeom prst="rect">
            <a:avLst/>
          </a:prstGeom>
          <a:noFill/>
        </p:spPr>
        <p:txBody>
          <a:bodyPr wrap="square" rtlCol="0">
            <a:spAutoFit/>
          </a:bodyPr>
          <a:lstStyle/>
          <a:p>
            <a:pPr algn="just"/>
            <a:r>
              <a:rPr lang="en-US" sz="3600" dirty="0">
                <a:latin typeface="Times New Roman" panose="02020603050405020304" pitchFamily="18" charset="0"/>
                <a:cs typeface="Times New Roman" panose="02020603050405020304" pitchFamily="18" charset="0"/>
              </a:rPr>
              <a:t>	Synchronization is a technique through which, we can control multiple threads or among the number of threads only one thread can enter into the synchronized area. </a:t>
            </a:r>
          </a:p>
          <a:p>
            <a:pPr algn="just"/>
            <a:endParaRPr lang="en-US" sz="3600" dirty="0">
              <a:latin typeface="Times New Roman" panose="02020603050405020304" pitchFamily="18" charset="0"/>
              <a:cs typeface="Times New Roman" panose="02020603050405020304" pitchFamily="18" charset="0"/>
            </a:endParaRPr>
          </a:p>
          <a:p>
            <a:pPr algn="just"/>
            <a:r>
              <a:rPr lang="en-US" sz="3600" dirty="0">
                <a:latin typeface="Times New Roman" panose="02020603050405020304" pitchFamily="18" charset="0"/>
                <a:cs typeface="Times New Roman" panose="02020603050405020304" pitchFamily="18" charset="0"/>
              </a:rPr>
              <a:t>Synchronization is classified into two types:</a:t>
            </a:r>
          </a:p>
          <a:p>
            <a:pPr algn="just"/>
            <a:endParaRPr lang="en-US" sz="3600" dirty="0">
              <a:latin typeface="Times New Roman" panose="02020603050405020304" pitchFamily="18" charset="0"/>
              <a:cs typeface="Times New Roman" panose="02020603050405020304" pitchFamily="18" charset="0"/>
            </a:endParaRPr>
          </a:p>
          <a:p>
            <a:pPr marL="571500" indent="-571500" algn="just">
              <a:lnSpc>
                <a:spcPct val="150000"/>
              </a:lnSpc>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Method level Synchronization</a:t>
            </a:r>
          </a:p>
          <a:p>
            <a:pPr marL="571500" indent="-571500" algn="just">
              <a:lnSpc>
                <a:spcPct val="150000"/>
              </a:lnSpc>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Block level Synchronization</a:t>
            </a:r>
          </a:p>
        </p:txBody>
      </p:sp>
    </p:spTree>
    <p:extLst>
      <p:ext uri="{BB962C8B-B14F-4D97-AF65-F5344CB8AC3E}">
        <p14:creationId xmlns:p14="http://schemas.microsoft.com/office/powerpoint/2010/main" val="2040748476"/>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3175" y="42808"/>
            <a:ext cx="12192000" cy="6852235"/>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2177732" y="1066800"/>
            <a:ext cx="8001000" cy="955040"/>
          </a:xfrm>
        </p:spPr>
        <p:txBody>
          <a:bodyPr>
            <a:normAutofit/>
          </a:bodyPr>
          <a:lstStyle/>
          <a:p>
            <a:r>
              <a:rPr lang="en-US" dirty="0"/>
              <a:t> </a:t>
            </a:r>
          </a:p>
        </p:txBody>
      </p:sp>
      <p:sp>
        <p:nvSpPr>
          <p:cNvPr id="5" name="Subtitle 4">
            <a:extLst>
              <a:ext uri="{FF2B5EF4-FFF2-40B4-BE49-F238E27FC236}">
                <a16:creationId xmlns:a16="http://schemas.microsoft.com/office/drawing/2014/main" id="{22F92E09-C7D8-4E93-0B6B-C3A5439050FE}"/>
              </a:ext>
            </a:extLst>
          </p:cNvPr>
          <p:cNvSpPr>
            <a:spLocks noGrp="1"/>
          </p:cNvSpPr>
          <p:nvPr>
            <p:ph type="subTitle" idx="1"/>
          </p:nvPr>
        </p:nvSpPr>
        <p:spPr>
          <a:xfrm>
            <a:off x="2405538" y="45068"/>
            <a:ext cx="7545388" cy="775043"/>
          </a:xfrm>
        </p:spPr>
        <p:txBody>
          <a:bodyPr>
            <a:noAutofit/>
          </a:bodyPr>
          <a:lstStyle/>
          <a:p>
            <a:pPr algn="l">
              <a:lnSpc>
                <a:spcPct val="150000"/>
              </a:lnSpc>
            </a:pPr>
            <a:r>
              <a:rPr lang="en-US" sz="4400" b="1" dirty="0">
                <a:solidFill>
                  <a:schemeClr val="tx1"/>
                </a:solidFill>
                <a:latin typeface="Times New Roman" panose="02020603050405020304" pitchFamily="18" charset="0"/>
                <a:cs typeface="Times New Roman" panose="02020603050405020304" pitchFamily="18" charset="0"/>
              </a:rPr>
              <a:t>Method level Synchronization</a:t>
            </a:r>
          </a:p>
        </p:txBody>
      </p:sp>
      <p:sp>
        <p:nvSpPr>
          <p:cNvPr id="8" name="TextBox 7">
            <a:extLst>
              <a:ext uri="{FF2B5EF4-FFF2-40B4-BE49-F238E27FC236}">
                <a16:creationId xmlns:a16="http://schemas.microsoft.com/office/drawing/2014/main" id="{C7ECA18B-1530-E1B1-B0BF-F707E4FCB8E7}"/>
              </a:ext>
            </a:extLst>
          </p:cNvPr>
          <p:cNvSpPr txBox="1"/>
          <p:nvPr/>
        </p:nvSpPr>
        <p:spPr>
          <a:xfrm>
            <a:off x="695325" y="1144677"/>
            <a:ext cx="10795000" cy="6309420"/>
          </a:xfrm>
          <a:prstGeom prst="rect">
            <a:avLst/>
          </a:prstGeom>
          <a:noFill/>
        </p:spPr>
        <p:txBody>
          <a:bodyPr wrap="square" rtlCol="0">
            <a:spAutoFit/>
          </a:bodyPr>
          <a:lstStyle/>
          <a:p>
            <a:pPr algn="just"/>
            <a:r>
              <a:rPr lang="en-US" sz="3600" dirty="0">
                <a:latin typeface="Times New Roman" panose="02020603050405020304" pitchFamily="18" charset="0"/>
                <a:cs typeface="Times New Roman" panose="02020603050405020304" pitchFamily="18" charset="0"/>
              </a:rPr>
              <a:t>	In method level synchronization thread will wait outside the method for access the resources, it will allow to access only one thread.</a:t>
            </a:r>
          </a:p>
          <a:p>
            <a:pPr algn="just"/>
            <a:endParaRPr lang="en-US" sz="3600" dirty="0">
              <a:latin typeface="Times New Roman" panose="02020603050405020304" pitchFamily="18" charset="0"/>
              <a:cs typeface="Times New Roman" panose="02020603050405020304" pitchFamily="18" charset="0"/>
            </a:endParaRPr>
          </a:p>
          <a:p>
            <a:pPr algn="just"/>
            <a:r>
              <a:rPr lang="en-US" sz="3200" dirty="0">
                <a:latin typeface="Times New Roman" panose="02020603050405020304" pitchFamily="18" charset="0"/>
                <a:cs typeface="Times New Roman" panose="02020603050405020304" pitchFamily="18" charset="0"/>
              </a:rPr>
              <a:t>public synchronized void run()</a:t>
            </a:r>
          </a:p>
          <a:p>
            <a:pPr algn="just"/>
            <a:r>
              <a:rPr lang="en-US" sz="3200" dirty="0">
                <a:latin typeface="Times New Roman" panose="02020603050405020304" pitchFamily="18" charset="0"/>
                <a:cs typeface="Times New Roman" panose="02020603050405020304" pitchFamily="18" charset="0"/>
              </a:rPr>
              <a:t>{</a:t>
            </a:r>
          </a:p>
          <a:p>
            <a:pPr algn="just"/>
            <a:r>
              <a:rPr lang="en-US" sz="3200" dirty="0">
                <a:latin typeface="Times New Roman" panose="02020603050405020304" pitchFamily="18" charset="0"/>
                <a:cs typeface="Times New Roman" panose="02020603050405020304" pitchFamily="18" charset="0"/>
              </a:rPr>
              <a:t>//  same resource</a:t>
            </a:r>
          </a:p>
          <a:p>
            <a:pPr algn="just"/>
            <a:r>
              <a:rPr lang="en-US" sz="3200" dirty="0">
                <a:latin typeface="Times New Roman" panose="02020603050405020304" pitchFamily="18" charset="0"/>
                <a:cs typeface="Times New Roman" panose="02020603050405020304" pitchFamily="18" charset="0"/>
              </a:rPr>
              <a:t>}</a:t>
            </a:r>
          </a:p>
          <a:p>
            <a:pPr algn="just"/>
            <a:r>
              <a:rPr lang="en-US" sz="3200" dirty="0">
                <a:latin typeface="Times New Roman" panose="02020603050405020304" pitchFamily="18" charset="0"/>
                <a:cs typeface="Times New Roman" panose="02020603050405020304" pitchFamily="18" charset="0"/>
              </a:rPr>
              <a:t>t1.start();</a:t>
            </a:r>
          </a:p>
          <a:p>
            <a:pPr algn="just"/>
            <a:r>
              <a:rPr lang="en-US" sz="3200" dirty="0">
                <a:latin typeface="Times New Roman" panose="02020603050405020304" pitchFamily="18" charset="0"/>
                <a:cs typeface="Times New Roman" panose="02020603050405020304" pitchFamily="18" charset="0"/>
              </a:rPr>
              <a:t>t2.start();</a:t>
            </a:r>
          </a:p>
          <a:p>
            <a:pPr algn="just"/>
            <a:r>
              <a:rPr lang="en-US" sz="3200" dirty="0">
                <a:latin typeface="Times New Roman" panose="02020603050405020304" pitchFamily="18" charset="0"/>
                <a:cs typeface="Times New Roman" panose="02020603050405020304" pitchFamily="18" charset="0"/>
              </a:rPr>
              <a:t>t3.start();</a:t>
            </a:r>
          </a:p>
          <a:p>
            <a:pPr algn="just"/>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58924731"/>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3175" y="45068"/>
            <a:ext cx="12192000" cy="6852235"/>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2177732" y="1066800"/>
            <a:ext cx="8001000" cy="955040"/>
          </a:xfrm>
        </p:spPr>
        <p:txBody>
          <a:bodyPr>
            <a:normAutofit/>
          </a:bodyPr>
          <a:lstStyle/>
          <a:p>
            <a:r>
              <a:rPr lang="en-US" dirty="0"/>
              <a:t> </a:t>
            </a:r>
          </a:p>
        </p:txBody>
      </p:sp>
      <p:sp>
        <p:nvSpPr>
          <p:cNvPr id="5" name="Subtitle 4">
            <a:extLst>
              <a:ext uri="{FF2B5EF4-FFF2-40B4-BE49-F238E27FC236}">
                <a16:creationId xmlns:a16="http://schemas.microsoft.com/office/drawing/2014/main" id="{22F92E09-C7D8-4E93-0B6B-C3A5439050FE}"/>
              </a:ext>
            </a:extLst>
          </p:cNvPr>
          <p:cNvSpPr>
            <a:spLocks noGrp="1"/>
          </p:cNvSpPr>
          <p:nvPr>
            <p:ph type="subTitle" idx="1"/>
          </p:nvPr>
        </p:nvSpPr>
        <p:spPr>
          <a:xfrm>
            <a:off x="2405538" y="45068"/>
            <a:ext cx="7545388" cy="775043"/>
          </a:xfrm>
        </p:spPr>
        <p:txBody>
          <a:bodyPr>
            <a:noAutofit/>
          </a:bodyPr>
          <a:lstStyle/>
          <a:p>
            <a:pPr algn="l">
              <a:lnSpc>
                <a:spcPct val="150000"/>
              </a:lnSpc>
            </a:pPr>
            <a:r>
              <a:rPr lang="en-US" sz="4400" b="1" dirty="0">
                <a:solidFill>
                  <a:schemeClr val="tx1"/>
                </a:solidFill>
                <a:latin typeface="Times New Roman" panose="02020603050405020304" pitchFamily="18" charset="0"/>
                <a:cs typeface="Times New Roman" panose="02020603050405020304" pitchFamily="18" charset="0"/>
              </a:rPr>
              <a:t>Block level Synchronization</a:t>
            </a:r>
          </a:p>
        </p:txBody>
      </p:sp>
      <p:sp>
        <p:nvSpPr>
          <p:cNvPr id="8" name="TextBox 7">
            <a:extLst>
              <a:ext uri="{FF2B5EF4-FFF2-40B4-BE49-F238E27FC236}">
                <a16:creationId xmlns:a16="http://schemas.microsoft.com/office/drawing/2014/main" id="{C7ECA18B-1530-E1B1-B0BF-F707E4FCB8E7}"/>
              </a:ext>
            </a:extLst>
          </p:cNvPr>
          <p:cNvSpPr txBox="1"/>
          <p:nvPr/>
        </p:nvSpPr>
        <p:spPr>
          <a:xfrm>
            <a:off x="695325" y="1144677"/>
            <a:ext cx="10795000" cy="6001643"/>
          </a:xfrm>
          <a:prstGeom prst="rect">
            <a:avLst/>
          </a:prstGeom>
          <a:noFill/>
        </p:spPr>
        <p:txBody>
          <a:bodyPr wrap="square" rtlCol="0">
            <a:spAutoFit/>
          </a:bodyPr>
          <a:lstStyle/>
          <a:p>
            <a:pPr algn="just"/>
            <a:r>
              <a:rPr lang="en-US" sz="3600" dirty="0">
                <a:latin typeface="Times New Roman" panose="02020603050405020304" pitchFamily="18" charset="0"/>
                <a:cs typeface="Times New Roman" panose="02020603050405020304" pitchFamily="18" charset="0"/>
              </a:rPr>
              <a:t>	In block level synchronization thread will wait outside the block for access the resources which is inside the method.</a:t>
            </a:r>
          </a:p>
          <a:p>
            <a:pPr algn="just"/>
            <a:r>
              <a:rPr lang="en-US" sz="2400" dirty="0">
                <a:latin typeface="Times New Roman" panose="02020603050405020304" pitchFamily="18" charset="0"/>
                <a:cs typeface="Times New Roman" panose="02020603050405020304" pitchFamily="18" charset="0"/>
              </a:rPr>
              <a:t>public void run(){</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Synchronized(this){</a:t>
            </a:r>
          </a:p>
          <a:p>
            <a:pPr algn="just"/>
            <a:r>
              <a:rPr lang="en-US" sz="2400" dirty="0">
                <a:latin typeface="Times New Roman" panose="02020603050405020304" pitchFamily="18" charset="0"/>
                <a:cs typeface="Times New Roman" panose="02020603050405020304" pitchFamily="18" charset="0"/>
              </a:rPr>
              <a:t>  // same resource</a:t>
            </a:r>
          </a:p>
          <a:p>
            <a:pPr algn="just"/>
            <a:r>
              <a:rPr lang="en-US" sz="2400" dirty="0">
                <a:latin typeface="Times New Roman" panose="02020603050405020304" pitchFamily="18" charset="0"/>
                <a:cs typeface="Times New Roman" panose="02020603050405020304" pitchFamily="18" charset="0"/>
              </a:rPr>
              <a:t>     }</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a:t>
            </a:r>
          </a:p>
          <a:p>
            <a:pPr algn="just"/>
            <a:r>
              <a:rPr lang="en-US" sz="2400" dirty="0">
                <a:latin typeface="Times New Roman" panose="02020603050405020304" pitchFamily="18" charset="0"/>
                <a:cs typeface="Times New Roman" panose="02020603050405020304" pitchFamily="18" charset="0"/>
              </a:rPr>
              <a:t>t1.start();</a:t>
            </a:r>
          </a:p>
          <a:p>
            <a:pPr algn="just"/>
            <a:r>
              <a:rPr lang="en-US" sz="2400" dirty="0">
                <a:latin typeface="Times New Roman" panose="02020603050405020304" pitchFamily="18" charset="0"/>
                <a:cs typeface="Times New Roman" panose="02020603050405020304" pitchFamily="18" charset="0"/>
              </a:rPr>
              <a:t>t2.start();</a:t>
            </a:r>
          </a:p>
          <a:p>
            <a:pPr algn="just"/>
            <a:r>
              <a:rPr lang="en-US" sz="2400" dirty="0">
                <a:latin typeface="Times New Roman" panose="02020603050405020304" pitchFamily="18" charset="0"/>
                <a:cs typeface="Times New Roman" panose="02020603050405020304" pitchFamily="18" charset="0"/>
              </a:rPr>
              <a:t>t3.start();</a:t>
            </a:r>
          </a:p>
          <a:p>
            <a:pPr algn="just"/>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13626430"/>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25877" y="45068"/>
            <a:ext cx="12192000" cy="6852235"/>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2177732" y="1066800"/>
            <a:ext cx="8001000" cy="955040"/>
          </a:xfrm>
        </p:spPr>
        <p:txBody>
          <a:bodyPr>
            <a:normAutofit/>
          </a:bodyPr>
          <a:lstStyle/>
          <a:p>
            <a:r>
              <a:rPr lang="en-US" dirty="0"/>
              <a:t> </a:t>
            </a:r>
          </a:p>
        </p:txBody>
      </p:sp>
      <p:sp>
        <p:nvSpPr>
          <p:cNvPr id="5" name="Subtitle 4">
            <a:extLst>
              <a:ext uri="{FF2B5EF4-FFF2-40B4-BE49-F238E27FC236}">
                <a16:creationId xmlns:a16="http://schemas.microsoft.com/office/drawing/2014/main" id="{22F92E09-C7D8-4E93-0B6B-C3A5439050FE}"/>
              </a:ext>
            </a:extLst>
          </p:cNvPr>
          <p:cNvSpPr>
            <a:spLocks noGrp="1"/>
          </p:cNvSpPr>
          <p:nvPr>
            <p:ph type="subTitle" idx="1"/>
          </p:nvPr>
        </p:nvSpPr>
        <p:spPr>
          <a:xfrm>
            <a:off x="2405538" y="45068"/>
            <a:ext cx="7545388" cy="775043"/>
          </a:xfrm>
        </p:spPr>
        <p:txBody>
          <a:bodyPr>
            <a:noAutofit/>
          </a:bodyPr>
          <a:lstStyle/>
          <a:p>
            <a:pPr algn="ctr">
              <a:lnSpc>
                <a:spcPct val="150000"/>
              </a:lnSpc>
            </a:pPr>
            <a:r>
              <a:rPr lang="en-US" sz="4400" b="1" dirty="0">
                <a:solidFill>
                  <a:schemeClr val="tx1"/>
                </a:solidFill>
                <a:latin typeface="Times New Roman" panose="02020603050405020304" pitchFamily="18" charset="0"/>
                <a:cs typeface="Times New Roman" panose="02020603050405020304" pitchFamily="18" charset="0"/>
              </a:rPr>
              <a:t>Conclusion</a:t>
            </a:r>
          </a:p>
        </p:txBody>
      </p:sp>
      <p:sp>
        <p:nvSpPr>
          <p:cNvPr id="8" name="TextBox 7">
            <a:extLst>
              <a:ext uri="{FF2B5EF4-FFF2-40B4-BE49-F238E27FC236}">
                <a16:creationId xmlns:a16="http://schemas.microsoft.com/office/drawing/2014/main" id="{C7ECA18B-1530-E1B1-B0BF-F707E4FCB8E7}"/>
              </a:ext>
            </a:extLst>
          </p:cNvPr>
          <p:cNvSpPr txBox="1"/>
          <p:nvPr/>
        </p:nvSpPr>
        <p:spPr>
          <a:xfrm>
            <a:off x="695325" y="1144677"/>
            <a:ext cx="10795000" cy="2862322"/>
          </a:xfrm>
          <a:prstGeom prst="rect">
            <a:avLst/>
          </a:prstGeom>
          <a:noFill/>
        </p:spPr>
        <p:txBody>
          <a:bodyPr wrap="square" rtlCol="0">
            <a:spAutoFit/>
          </a:bodyPr>
          <a:lstStyle/>
          <a:p>
            <a:pPr algn="just"/>
            <a:r>
              <a:rPr lang="en-US" sz="3600" b="0" i="0" dirty="0">
                <a:solidFill>
                  <a:srgbClr val="4D5968"/>
                </a:solidFill>
                <a:effectLst/>
                <a:latin typeface="Nunito Sans" panose="020B0604020202020204" pitchFamily="2" charset="0"/>
              </a:rPr>
              <a:t> 	</a:t>
            </a:r>
            <a:r>
              <a:rPr lang="en-US" sz="3600" b="0" i="0" dirty="0">
                <a:effectLst/>
                <a:latin typeface="Times New Roman" panose="02020603050405020304" pitchFamily="18" charset="0"/>
                <a:cs typeface="Times New Roman" panose="02020603050405020304" pitchFamily="18" charset="0"/>
              </a:rPr>
              <a:t>Multithreading in Java is an important concept that every Java developer should be aware of. It is very helpful in making the program efficient and reducing storage resource usage. It makes the CPUs be utilized optimally to perform well regardless of their complexity.</a:t>
            </a: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4056413"/>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3175" y="0"/>
            <a:ext cx="12192000" cy="6857990"/>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2177732" y="1066800"/>
            <a:ext cx="8001000" cy="955040"/>
          </a:xfrm>
        </p:spPr>
        <p:txBody>
          <a:bodyPr>
            <a:normAutofit/>
          </a:bodyPr>
          <a:lstStyle/>
          <a:p>
            <a:r>
              <a:rPr lang="en-US" dirty="0"/>
              <a:t> </a:t>
            </a:r>
          </a:p>
        </p:txBody>
      </p:sp>
      <p:sp>
        <p:nvSpPr>
          <p:cNvPr id="5" name="Subtitle 4">
            <a:extLst>
              <a:ext uri="{FF2B5EF4-FFF2-40B4-BE49-F238E27FC236}">
                <a16:creationId xmlns:a16="http://schemas.microsoft.com/office/drawing/2014/main" id="{22F92E09-C7D8-4E93-0B6B-C3A5439050FE}"/>
              </a:ext>
            </a:extLst>
          </p:cNvPr>
          <p:cNvSpPr>
            <a:spLocks noGrp="1"/>
          </p:cNvSpPr>
          <p:nvPr>
            <p:ph type="subTitle" idx="1"/>
          </p:nvPr>
        </p:nvSpPr>
        <p:spPr>
          <a:xfrm>
            <a:off x="3069272" y="-15285"/>
            <a:ext cx="6217920" cy="955040"/>
          </a:xfrm>
        </p:spPr>
        <p:txBody>
          <a:bodyPr>
            <a:normAutofit/>
          </a:bodyPr>
          <a:lstStyle/>
          <a:p>
            <a:pPr algn="ctr"/>
            <a:r>
              <a:rPr lang="en-US" sz="4400" b="1" dirty="0">
                <a:solidFill>
                  <a:schemeClr val="tx1"/>
                </a:solidFill>
                <a:latin typeface="Times New Roman" panose="02020603050405020304" pitchFamily="18" charset="0"/>
                <a:cs typeface="Times New Roman" panose="02020603050405020304" pitchFamily="18" charset="0"/>
              </a:rPr>
              <a:t>Index</a:t>
            </a:r>
          </a:p>
        </p:txBody>
      </p:sp>
      <p:sp>
        <p:nvSpPr>
          <p:cNvPr id="8" name="TextBox 7">
            <a:extLst>
              <a:ext uri="{FF2B5EF4-FFF2-40B4-BE49-F238E27FC236}">
                <a16:creationId xmlns:a16="http://schemas.microsoft.com/office/drawing/2014/main" id="{A99CD579-F5A0-88A8-B5CE-0D5BC409D6F1}"/>
              </a:ext>
            </a:extLst>
          </p:cNvPr>
          <p:cNvSpPr txBox="1"/>
          <p:nvPr/>
        </p:nvSpPr>
        <p:spPr>
          <a:xfrm>
            <a:off x="728821" y="670469"/>
            <a:ext cx="10728008" cy="9941183"/>
          </a:xfrm>
          <a:prstGeom prst="rect">
            <a:avLst/>
          </a:prstGeom>
          <a:noFill/>
        </p:spPr>
        <p:txBody>
          <a:bodyPr wrap="square" rtlCol="0">
            <a:spAutoFit/>
          </a:bodyPr>
          <a:lstStyle/>
          <a:p>
            <a:pPr marL="457200" indent="-457200">
              <a:lnSpc>
                <a:spcPct val="150000"/>
              </a:lnSpc>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Introduction</a:t>
            </a:r>
          </a:p>
          <a:p>
            <a:pPr marL="457200" indent="-457200">
              <a:lnSpc>
                <a:spcPct val="150000"/>
              </a:lnSpc>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Life Cycle of Thread</a:t>
            </a:r>
          </a:p>
          <a:p>
            <a:pPr marL="457200" indent="-457200">
              <a:lnSpc>
                <a:spcPct val="150000"/>
              </a:lnSpc>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Methods of Thread</a:t>
            </a:r>
          </a:p>
          <a:p>
            <a:pPr marL="457200" indent="-457200">
              <a:lnSpc>
                <a:spcPct val="150000"/>
              </a:lnSpc>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Why Threads?</a:t>
            </a:r>
          </a:p>
          <a:p>
            <a:pPr marL="457200" indent="-457200">
              <a:lnSpc>
                <a:spcPct val="150000"/>
              </a:lnSpc>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Creation of Thread</a:t>
            </a:r>
          </a:p>
          <a:p>
            <a:pPr marL="457200" indent="-457200">
              <a:lnSpc>
                <a:spcPct val="150000"/>
              </a:lnSpc>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Merits of multithreading</a:t>
            </a:r>
          </a:p>
          <a:p>
            <a:pPr marL="457200" indent="-457200">
              <a:lnSpc>
                <a:spcPct val="150000"/>
              </a:lnSpc>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Problems of multithreading</a:t>
            </a:r>
          </a:p>
          <a:p>
            <a:pPr marL="457200" indent="-457200">
              <a:lnSpc>
                <a:spcPct val="150000"/>
              </a:lnSpc>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Synchronization</a:t>
            </a: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7777647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3175" y="5765"/>
            <a:ext cx="12192000" cy="6852235"/>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2177732" y="1066800"/>
            <a:ext cx="8001000" cy="955040"/>
          </a:xfrm>
        </p:spPr>
        <p:txBody>
          <a:bodyPr>
            <a:normAutofit/>
          </a:bodyPr>
          <a:lstStyle/>
          <a:p>
            <a:r>
              <a:rPr lang="en-US" dirty="0"/>
              <a:t> </a:t>
            </a:r>
          </a:p>
        </p:txBody>
      </p:sp>
      <p:sp>
        <p:nvSpPr>
          <p:cNvPr id="5" name="Subtitle 4">
            <a:extLst>
              <a:ext uri="{FF2B5EF4-FFF2-40B4-BE49-F238E27FC236}">
                <a16:creationId xmlns:a16="http://schemas.microsoft.com/office/drawing/2014/main" id="{22F92E09-C7D8-4E93-0B6B-C3A5439050FE}"/>
              </a:ext>
            </a:extLst>
          </p:cNvPr>
          <p:cNvSpPr>
            <a:spLocks noGrp="1"/>
          </p:cNvSpPr>
          <p:nvPr>
            <p:ph type="subTitle" idx="1"/>
          </p:nvPr>
        </p:nvSpPr>
        <p:spPr>
          <a:xfrm>
            <a:off x="3069272" y="2433939"/>
            <a:ext cx="6217920" cy="715661"/>
          </a:xfrm>
        </p:spPr>
        <p:txBody>
          <a:bodyPr>
            <a:noAutofit/>
          </a:bodyPr>
          <a:lstStyle/>
          <a:p>
            <a:pPr algn="ctr"/>
            <a:r>
              <a:rPr lang="en-US" sz="6600" b="1" dirty="0">
                <a:solidFill>
                  <a:schemeClr val="tx1"/>
                </a:solidFill>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551608469"/>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11748" y="10161"/>
            <a:ext cx="12192000" cy="6857990"/>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2177732" y="1066800"/>
            <a:ext cx="8001000" cy="955040"/>
          </a:xfrm>
        </p:spPr>
        <p:txBody>
          <a:bodyPr>
            <a:normAutofit/>
          </a:bodyPr>
          <a:lstStyle/>
          <a:p>
            <a:r>
              <a:rPr lang="en-US" dirty="0"/>
              <a:t> </a:t>
            </a:r>
          </a:p>
        </p:txBody>
      </p:sp>
      <p:sp>
        <p:nvSpPr>
          <p:cNvPr id="5" name="Subtitle 4">
            <a:extLst>
              <a:ext uri="{FF2B5EF4-FFF2-40B4-BE49-F238E27FC236}">
                <a16:creationId xmlns:a16="http://schemas.microsoft.com/office/drawing/2014/main" id="{22F92E09-C7D8-4E93-0B6B-C3A5439050FE}"/>
              </a:ext>
            </a:extLst>
          </p:cNvPr>
          <p:cNvSpPr>
            <a:spLocks noGrp="1"/>
          </p:cNvSpPr>
          <p:nvPr>
            <p:ph type="subTitle" idx="1"/>
          </p:nvPr>
        </p:nvSpPr>
        <p:spPr>
          <a:xfrm>
            <a:off x="2983865" y="126965"/>
            <a:ext cx="6217920" cy="823032"/>
          </a:xfrm>
        </p:spPr>
        <p:txBody>
          <a:bodyPr>
            <a:normAutofit/>
          </a:bodyPr>
          <a:lstStyle/>
          <a:p>
            <a:pPr algn="ctr"/>
            <a:r>
              <a:rPr lang="en-US" sz="4400" b="1" dirty="0">
                <a:solidFill>
                  <a:schemeClr val="tx1"/>
                </a:solidFill>
                <a:latin typeface="Times New Roman" panose="02020603050405020304" pitchFamily="18" charset="0"/>
                <a:cs typeface="Times New Roman" panose="02020603050405020304" pitchFamily="18" charset="0"/>
              </a:rPr>
              <a:t>Introduction</a:t>
            </a:r>
          </a:p>
        </p:txBody>
      </p:sp>
      <p:sp>
        <p:nvSpPr>
          <p:cNvPr id="3" name="TextBox 2">
            <a:extLst>
              <a:ext uri="{FF2B5EF4-FFF2-40B4-BE49-F238E27FC236}">
                <a16:creationId xmlns:a16="http://schemas.microsoft.com/office/drawing/2014/main" id="{2946D6BB-AF8E-847F-5E2E-EF02FBA17531}"/>
              </a:ext>
            </a:extLst>
          </p:cNvPr>
          <p:cNvSpPr txBox="1"/>
          <p:nvPr/>
        </p:nvSpPr>
        <p:spPr>
          <a:xfrm>
            <a:off x="487680" y="1066800"/>
            <a:ext cx="11193145" cy="7354417"/>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Before introducing the thread concept, we were unable to run more than one task in parallel. It was a drawback, and to remove that drawback, Thread Concept was introduced.</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A thread in Java is the path followed when executing a program. All Java programs have at least one thread known as the main thread. It is well known for independent Execution.</a:t>
            </a:r>
          </a:p>
          <a:p>
            <a:endParaRPr lang="en-US" sz="3200" dirty="0">
              <a:latin typeface="Times New Roman" panose="02020603050405020304" pitchFamily="18" charset="0"/>
              <a:cs typeface="Times New Roman" panose="02020603050405020304" pitchFamily="18" charset="0"/>
            </a:endParaRPr>
          </a:p>
          <a:p>
            <a:r>
              <a:rPr lang="en-US" sz="3200" dirty="0">
                <a:latin typeface="Times New Roman" panose="02020603050405020304" pitchFamily="18" charset="0"/>
                <a:cs typeface="Times New Roman" panose="02020603050405020304" pitchFamily="18" charset="0"/>
              </a:rPr>
              <a:t>The Process of Executing Multiple threads simultaneously without dependency of other threads refers to multithreading.</a:t>
            </a:r>
          </a:p>
          <a:p>
            <a:endParaRPr lang="en-US" sz="3200" dirty="0">
              <a:latin typeface="Times New Roman" panose="02020603050405020304" pitchFamily="18" charset="0"/>
              <a:cs typeface="Times New Roman" panose="02020603050405020304" pitchFamily="18" charset="0"/>
            </a:endParaRPr>
          </a:p>
          <a:p>
            <a:endParaRPr lang="en-US" sz="3400" dirty="0">
              <a:latin typeface="Times New Roman" panose="02020603050405020304" pitchFamily="18" charset="0"/>
              <a:cs typeface="Times New Roman" panose="02020603050405020304" pitchFamily="18" charset="0"/>
            </a:endParaRPr>
          </a:p>
          <a:p>
            <a:endParaRPr lang="en-US" sz="3400" dirty="0">
              <a:latin typeface="Times New Roman" panose="02020603050405020304" pitchFamily="18" charset="0"/>
              <a:cs typeface="Times New Roman" panose="02020603050405020304" pitchFamily="18" charset="0"/>
            </a:endParaRPr>
          </a:p>
          <a:p>
            <a:endParaRPr lang="en-US" sz="3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76454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3175" y="0"/>
            <a:ext cx="12192000" cy="6852235"/>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2177732" y="1066800"/>
            <a:ext cx="8001000" cy="955040"/>
          </a:xfrm>
        </p:spPr>
        <p:txBody>
          <a:bodyPr>
            <a:normAutofit/>
          </a:bodyPr>
          <a:lstStyle/>
          <a:p>
            <a:r>
              <a:rPr lang="en-US" dirty="0"/>
              <a:t> </a:t>
            </a:r>
          </a:p>
        </p:txBody>
      </p:sp>
      <p:sp>
        <p:nvSpPr>
          <p:cNvPr id="5" name="Subtitle 4">
            <a:extLst>
              <a:ext uri="{FF2B5EF4-FFF2-40B4-BE49-F238E27FC236}">
                <a16:creationId xmlns:a16="http://schemas.microsoft.com/office/drawing/2014/main" id="{22F92E09-C7D8-4E93-0B6B-C3A5439050FE}"/>
              </a:ext>
            </a:extLst>
          </p:cNvPr>
          <p:cNvSpPr>
            <a:spLocks noGrp="1"/>
          </p:cNvSpPr>
          <p:nvPr>
            <p:ph type="subTitle" idx="1"/>
          </p:nvPr>
        </p:nvSpPr>
        <p:spPr>
          <a:xfrm>
            <a:off x="2983865" y="238003"/>
            <a:ext cx="6217920" cy="823032"/>
          </a:xfrm>
        </p:spPr>
        <p:txBody>
          <a:bodyPr>
            <a:normAutofit/>
          </a:bodyPr>
          <a:lstStyle/>
          <a:p>
            <a:pPr algn="ctr"/>
            <a:r>
              <a:rPr lang="en-US" sz="4400" b="1" dirty="0">
                <a:solidFill>
                  <a:schemeClr val="tx1"/>
                </a:solidFill>
                <a:latin typeface="Times New Roman" panose="02020603050405020304" pitchFamily="18" charset="0"/>
                <a:cs typeface="Times New Roman" panose="02020603050405020304" pitchFamily="18" charset="0"/>
              </a:rPr>
              <a:t>Life Cycle Of Thread</a:t>
            </a:r>
          </a:p>
        </p:txBody>
      </p:sp>
      <p:sp>
        <p:nvSpPr>
          <p:cNvPr id="3" name="TextBox 2">
            <a:extLst>
              <a:ext uri="{FF2B5EF4-FFF2-40B4-BE49-F238E27FC236}">
                <a16:creationId xmlns:a16="http://schemas.microsoft.com/office/drawing/2014/main" id="{B6E43EA2-40B7-CAB9-F764-69DC1BD72225}"/>
              </a:ext>
            </a:extLst>
          </p:cNvPr>
          <p:cNvSpPr txBox="1"/>
          <p:nvPr/>
        </p:nvSpPr>
        <p:spPr>
          <a:xfrm>
            <a:off x="477520" y="1198880"/>
            <a:ext cx="11338560" cy="5174493"/>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Thread is a well known for independent execution, During the life cycle a thread can move from different States.</a:t>
            </a:r>
          </a:p>
          <a:p>
            <a:endParaRPr lang="en-US" sz="3200" dirty="0">
              <a:latin typeface="Times New Roman" panose="02020603050405020304" pitchFamily="18" charset="0"/>
              <a:cs typeface="Times New Roman" panose="02020603050405020304" pitchFamily="18" charset="0"/>
            </a:endParaRPr>
          </a:p>
          <a:p>
            <a:pPr marL="342900" indent="-342900">
              <a:lnSpc>
                <a:spcPct val="150000"/>
              </a:lnSpc>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New State (Born)</a:t>
            </a:r>
          </a:p>
          <a:p>
            <a:pPr marL="342900" indent="-342900">
              <a:lnSpc>
                <a:spcPct val="150000"/>
              </a:lnSpc>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Runnable State (Ready)</a:t>
            </a:r>
          </a:p>
          <a:p>
            <a:pPr marL="342900" indent="-342900">
              <a:lnSpc>
                <a:spcPct val="150000"/>
              </a:lnSpc>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Running State(Execution)</a:t>
            </a:r>
          </a:p>
          <a:p>
            <a:pPr marL="342900" indent="-342900">
              <a:lnSpc>
                <a:spcPct val="150000"/>
              </a:lnSpc>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Waiting State(Blocked)</a:t>
            </a:r>
          </a:p>
          <a:p>
            <a:pPr marL="342900" indent="-342900">
              <a:lnSpc>
                <a:spcPct val="150000"/>
              </a:lnSpc>
              <a:buFont typeface="Wingdings" panose="05000000000000000000" pitchFamily="2" charset="2"/>
              <a:buChar char="Ø"/>
            </a:pPr>
            <a:r>
              <a:rPr lang="en-US" sz="3200" dirty="0">
                <a:latin typeface="Times New Roman" panose="02020603050405020304" pitchFamily="18" charset="0"/>
                <a:cs typeface="Times New Roman" panose="02020603050405020304" pitchFamily="18" charset="0"/>
              </a:rPr>
              <a:t>Dead State(Exit)</a:t>
            </a:r>
          </a:p>
        </p:txBody>
      </p:sp>
    </p:spTree>
    <p:extLst>
      <p:ext uri="{BB962C8B-B14F-4D97-AF65-F5344CB8AC3E}">
        <p14:creationId xmlns:p14="http://schemas.microsoft.com/office/powerpoint/2010/main" val="1603175393"/>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3175" y="0"/>
            <a:ext cx="12192000" cy="6852235"/>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2177732" y="1066800"/>
            <a:ext cx="8001000" cy="955040"/>
          </a:xfrm>
        </p:spPr>
        <p:txBody>
          <a:bodyPr>
            <a:normAutofit/>
          </a:bodyPr>
          <a:lstStyle/>
          <a:p>
            <a:r>
              <a:rPr lang="en-US" dirty="0"/>
              <a:t> </a:t>
            </a:r>
          </a:p>
        </p:txBody>
      </p:sp>
      <p:sp>
        <p:nvSpPr>
          <p:cNvPr id="5" name="Subtitle 4">
            <a:extLst>
              <a:ext uri="{FF2B5EF4-FFF2-40B4-BE49-F238E27FC236}">
                <a16:creationId xmlns:a16="http://schemas.microsoft.com/office/drawing/2014/main" id="{22F92E09-C7D8-4E93-0B6B-C3A5439050FE}"/>
              </a:ext>
            </a:extLst>
          </p:cNvPr>
          <p:cNvSpPr>
            <a:spLocks noGrp="1"/>
          </p:cNvSpPr>
          <p:nvPr>
            <p:ph type="subTitle" idx="1"/>
          </p:nvPr>
        </p:nvSpPr>
        <p:spPr>
          <a:xfrm>
            <a:off x="2983865" y="238003"/>
            <a:ext cx="6217920" cy="823032"/>
          </a:xfrm>
        </p:spPr>
        <p:txBody>
          <a:bodyPr>
            <a:normAutofit/>
          </a:bodyPr>
          <a:lstStyle/>
          <a:p>
            <a:pPr algn="ctr"/>
            <a:r>
              <a:rPr lang="en-US" sz="4400" b="1" dirty="0">
                <a:solidFill>
                  <a:schemeClr val="tx1"/>
                </a:solidFill>
                <a:latin typeface="Times New Roman" panose="02020603050405020304" pitchFamily="18" charset="0"/>
                <a:cs typeface="Times New Roman" panose="02020603050405020304" pitchFamily="18" charset="0"/>
              </a:rPr>
              <a:t>Life Cycle Of Thread</a:t>
            </a:r>
          </a:p>
        </p:txBody>
      </p:sp>
      <p:pic>
        <p:nvPicPr>
          <p:cNvPr id="2050" name="Picture 2" descr="Thread Life Cycle — Java. “All you need to know about java thread… | by  Rajat Gogna | The Startup | Medium">
            <a:extLst>
              <a:ext uri="{FF2B5EF4-FFF2-40B4-BE49-F238E27FC236}">
                <a16:creationId xmlns:a16="http://schemas.microsoft.com/office/drawing/2014/main" id="{5838758A-931F-27E1-D9BE-05EAB04747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225" y="1299038"/>
            <a:ext cx="11385550" cy="51627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3538124"/>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3175" y="0"/>
            <a:ext cx="12192000" cy="6852235"/>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2177732" y="1066800"/>
            <a:ext cx="8001000" cy="955040"/>
          </a:xfrm>
        </p:spPr>
        <p:txBody>
          <a:bodyPr>
            <a:normAutofit/>
          </a:bodyPr>
          <a:lstStyle/>
          <a:p>
            <a:r>
              <a:rPr lang="en-US" dirty="0"/>
              <a:t> </a:t>
            </a:r>
          </a:p>
        </p:txBody>
      </p:sp>
      <p:sp>
        <p:nvSpPr>
          <p:cNvPr id="5" name="Subtitle 4">
            <a:extLst>
              <a:ext uri="{FF2B5EF4-FFF2-40B4-BE49-F238E27FC236}">
                <a16:creationId xmlns:a16="http://schemas.microsoft.com/office/drawing/2014/main" id="{22F92E09-C7D8-4E93-0B6B-C3A5439050FE}"/>
              </a:ext>
            </a:extLst>
          </p:cNvPr>
          <p:cNvSpPr>
            <a:spLocks noGrp="1"/>
          </p:cNvSpPr>
          <p:nvPr>
            <p:ph type="subTitle" idx="1"/>
          </p:nvPr>
        </p:nvSpPr>
        <p:spPr>
          <a:xfrm>
            <a:off x="2983865" y="238003"/>
            <a:ext cx="6217920" cy="823032"/>
          </a:xfrm>
        </p:spPr>
        <p:txBody>
          <a:bodyPr>
            <a:normAutofit/>
          </a:bodyPr>
          <a:lstStyle/>
          <a:p>
            <a:pPr algn="ctr"/>
            <a:r>
              <a:rPr lang="en-US" sz="4400" b="1" dirty="0">
                <a:solidFill>
                  <a:schemeClr val="tx1"/>
                </a:solidFill>
                <a:latin typeface="Times New Roman" panose="02020603050405020304" pitchFamily="18" charset="0"/>
                <a:cs typeface="Times New Roman" panose="02020603050405020304" pitchFamily="18" charset="0"/>
              </a:rPr>
              <a:t>Methods Of Thread </a:t>
            </a:r>
          </a:p>
        </p:txBody>
      </p:sp>
      <p:sp>
        <p:nvSpPr>
          <p:cNvPr id="4" name="TextBox 3">
            <a:extLst>
              <a:ext uri="{FF2B5EF4-FFF2-40B4-BE49-F238E27FC236}">
                <a16:creationId xmlns:a16="http://schemas.microsoft.com/office/drawing/2014/main" id="{EE209971-1443-4CDB-6E58-83D3DFC73DD8}"/>
              </a:ext>
            </a:extLst>
          </p:cNvPr>
          <p:cNvSpPr txBox="1"/>
          <p:nvPr/>
        </p:nvSpPr>
        <p:spPr>
          <a:xfrm>
            <a:off x="243840" y="851998"/>
            <a:ext cx="11206480" cy="5232202"/>
          </a:xfrm>
          <a:prstGeom prst="rect">
            <a:avLst/>
          </a:prstGeom>
          <a:noFill/>
        </p:spPr>
        <p:txBody>
          <a:bodyPr wrap="square" rtlCol="0">
            <a:spAutoFit/>
          </a:bodyPr>
          <a:lstStyle/>
          <a:p>
            <a:pPr marL="571500" indent="-571500">
              <a:buFont typeface="Wingdings" panose="05000000000000000000" pitchFamily="2" charset="2"/>
              <a:buChar char="Ø"/>
            </a:pPr>
            <a:endParaRPr lang="en-US" sz="3600" dirty="0">
              <a:latin typeface="Times New Roman" panose="02020603050405020304" pitchFamily="18" charset="0"/>
              <a:cs typeface="Times New Roman" panose="02020603050405020304" pitchFamily="18" charset="0"/>
            </a:endParaRPr>
          </a:p>
          <a:p>
            <a:pPr marL="571500" indent="-571500">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public void run ()  : </a:t>
            </a:r>
            <a:r>
              <a:rPr lang="en-US" sz="3200" b="0" i="0" dirty="0">
                <a:effectLst/>
                <a:latin typeface="Times New Roman" panose="02020603050405020304" pitchFamily="18" charset="0"/>
                <a:cs typeface="Times New Roman" panose="02020603050405020304" pitchFamily="18" charset="0"/>
              </a:rPr>
              <a:t>It triggers an action for the  thread</a:t>
            </a:r>
          </a:p>
          <a:p>
            <a:pPr marL="571500" indent="-571500">
              <a:buFont typeface="Wingdings" panose="05000000000000000000" pitchFamily="2" charset="2"/>
              <a:buChar char="Ø"/>
            </a:pPr>
            <a:endParaRPr lang="en-US" sz="3200" b="0" i="0" dirty="0">
              <a:effectLst/>
              <a:latin typeface="Times New Roman" panose="02020603050405020304" pitchFamily="18" charset="0"/>
              <a:cs typeface="Times New Roman" panose="02020603050405020304" pitchFamily="18" charset="0"/>
            </a:endParaRPr>
          </a:p>
          <a:p>
            <a:pPr marL="571500" indent="-571500">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public void  start () : </a:t>
            </a:r>
            <a:r>
              <a:rPr lang="en-US" sz="3200" dirty="0">
                <a:latin typeface="Times New Roman" panose="02020603050405020304" pitchFamily="18" charset="0"/>
                <a:cs typeface="Times New Roman" panose="02020603050405020304" pitchFamily="18" charset="0"/>
              </a:rPr>
              <a:t>It </a:t>
            </a:r>
            <a:r>
              <a:rPr lang="en-US" sz="3200" b="0" i="0" dirty="0">
                <a:effectLst/>
                <a:latin typeface="Times New Roman" panose="02020603050405020304" pitchFamily="18" charset="0"/>
                <a:cs typeface="Times New Roman" panose="02020603050405020304" pitchFamily="18" charset="0"/>
              </a:rPr>
              <a:t>initiates the execution of a thread</a:t>
            </a:r>
          </a:p>
          <a:p>
            <a:pPr marL="571500" indent="-571500">
              <a:buFont typeface="Wingdings" panose="05000000000000000000" pitchFamily="2" charset="2"/>
              <a:buChar char="Ø"/>
            </a:pPr>
            <a:endParaRPr lang="en-US" sz="3600" dirty="0">
              <a:latin typeface="Times New Roman" panose="02020603050405020304" pitchFamily="18" charset="0"/>
              <a:cs typeface="Times New Roman" panose="02020603050405020304" pitchFamily="18" charset="0"/>
            </a:endParaRPr>
          </a:p>
          <a:p>
            <a:pPr marL="571500" indent="-571500">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public void sleep () : </a:t>
            </a:r>
            <a:r>
              <a:rPr lang="en-US" sz="3200" b="0" i="0" dirty="0">
                <a:effectLst/>
                <a:latin typeface="Times New Roman" panose="02020603050405020304" pitchFamily="18" charset="0"/>
                <a:cs typeface="Times New Roman" panose="02020603050405020304" pitchFamily="18" charset="0"/>
              </a:rPr>
              <a:t>It is used to suspend the thread 													temporarily</a:t>
            </a:r>
            <a:endParaRPr lang="en-US" sz="3600" dirty="0">
              <a:latin typeface="Times New Roman" panose="02020603050405020304" pitchFamily="18" charset="0"/>
              <a:cs typeface="Times New Roman" panose="02020603050405020304" pitchFamily="18" charset="0"/>
            </a:endParaRPr>
          </a:p>
          <a:p>
            <a:pPr marL="571500" indent="-571500">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public void join () :  </a:t>
            </a:r>
            <a:r>
              <a:rPr lang="en-US" sz="3200" dirty="0">
                <a:latin typeface="Times New Roman" panose="02020603050405020304" pitchFamily="18" charset="0"/>
                <a:cs typeface="Times New Roman" panose="02020603050405020304" pitchFamily="18" charset="0"/>
              </a:rPr>
              <a:t>It waits for a thread to die</a:t>
            </a:r>
          </a:p>
          <a:p>
            <a:r>
              <a:rPr lang="en-US" sz="3600" dirty="0">
                <a:latin typeface="Times New Roman" panose="02020603050405020304" pitchFamily="18" charset="0"/>
                <a:cs typeface="Times New Roman" panose="02020603050405020304" pitchFamily="18" charset="0"/>
              </a:rPr>
              <a:t> </a:t>
            </a:r>
          </a:p>
          <a:p>
            <a:endParaRPr lang="en-US" dirty="0"/>
          </a:p>
        </p:txBody>
      </p:sp>
    </p:spTree>
    <p:extLst>
      <p:ext uri="{BB962C8B-B14F-4D97-AF65-F5344CB8AC3E}">
        <p14:creationId xmlns:p14="http://schemas.microsoft.com/office/powerpoint/2010/main" val="1299897380"/>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3175" y="0"/>
            <a:ext cx="12192000" cy="6852235"/>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2177732" y="1066800"/>
            <a:ext cx="8001000" cy="955040"/>
          </a:xfrm>
        </p:spPr>
        <p:txBody>
          <a:bodyPr>
            <a:normAutofit/>
          </a:bodyPr>
          <a:lstStyle/>
          <a:p>
            <a:r>
              <a:rPr lang="en-US" dirty="0"/>
              <a:t> </a:t>
            </a:r>
          </a:p>
        </p:txBody>
      </p:sp>
      <p:sp>
        <p:nvSpPr>
          <p:cNvPr id="5" name="Subtitle 4">
            <a:extLst>
              <a:ext uri="{FF2B5EF4-FFF2-40B4-BE49-F238E27FC236}">
                <a16:creationId xmlns:a16="http://schemas.microsoft.com/office/drawing/2014/main" id="{22F92E09-C7D8-4E93-0B6B-C3A5439050FE}"/>
              </a:ext>
            </a:extLst>
          </p:cNvPr>
          <p:cNvSpPr>
            <a:spLocks noGrp="1"/>
          </p:cNvSpPr>
          <p:nvPr>
            <p:ph type="subTitle" idx="1"/>
          </p:nvPr>
        </p:nvSpPr>
        <p:spPr>
          <a:xfrm>
            <a:off x="2983865" y="5765"/>
            <a:ext cx="6217920" cy="823032"/>
          </a:xfrm>
        </p:spPr>
        <p:txBody>
          <a:bodyPr>
            <a:normAutofit/>
          </a:bodyPr>
          <a:lstStyle/>
          <a:p>
            <a:pPr algn="ctr"/>
            <a:r>
              <a:rPr lang="en-US" sz="4400" b="1" dirty="0">
                <a:solidFill>
                  <a:schemeClr val="tx1"/>
                </a:solidFill>
                <a:latin typeface="Times New Roman" panose="02020603050405020304" pitchFamily="18" charset="0"/>
                <a:cs typeface="Times New Roman" panose="02020603050405020304" pitchFamily="18" charset="0"/>
              </a:rPr>
              <a:t>Methods Of Thread </a:t>
            </a:r>
          </a:p>
        </p:txBody>
      </p:sp>
      <p:sp>
        <p:nvSpPr>
          <p:cNvPr id="4" name="TextBox 3">
            <a:extLst>
              <a:ext uri="{FF2B5EF4-FFF2-40B4-BE49-F238E27FC236}">
                <a16:creationId xmlns:a16="http://schemas.microsoft.com/office/drawing/2014/main" id="{EE209971-1443-4CDB-6E58-83D3DFC73DD8}"/>
              </a:ext>
            </a:extLst>
          </p:cNvPr>
          <p:cNvSpPr txBox="1"/>
          <p:nvPr/>
        </p:nvSpPr>
        <p:spPr>
          <a:xfrm>
            <a:off x="264160" y="635923"/>
            <a:ext cx="11206480" cy="6217087"/>
          </a:xfrm>
          <a:prstGeom prst="rect">
            <a:avLst/>
          </a:prstGeom>
          <a:noFill/>
        </p:spPr>
        <p:txBody>
          <a:bodyPr wrap="square" rtlCol="0">
            <a:spAutoFit/>
          </a:bodyPr>
          <a:lstStyle/>
          <a:p>
            <a:pPr marL="571500" indent="-571500">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public void yield () : </a:t>
            </a:r>
            <a:r>
              <a:rPr lang="en-US" sz="3200" dirty="0">
                <a:latin typeface="Times New Roman" panose="02020603050405020304" pitchFamily="18" charset="0"/>
                <a:cs typeface="Times New Roman" panose="02020603050405020304" pitchFamily="18" charset="0"/>
              </a:rPr>
              <a:t>It </a:t>
            </a:r>
            <a:r>
              <a:rPr lang="en-US" sz="3200" b="0" i="0" dirty="0">
                <a:effectLst/>
                <a:latin typeface="Times New Roman" panose="02020603050405020304" pitchFamily="18" charset="0"/>
                <a:cs typeface="Times New Roman" panose="02020603050405020304" pitchFamily="18" charset="0"/>
              </a:rPr>
              <a:t>is used to send the currently executing threads to standby mode and allow other threads to execute which have higher priority.</a:t>
            </a:r>
            <a:endParaRPr lang="en-US" sz="3600" dirty="0">
              <a:latin typeface="Times New Roman" panose="02020603050405020304" pitchFamily="18" charset="0"/>
              <a:cs typeface="Times New Roman" panose="02020603050405020304" pitchFamily="18" charset="0"/>
            </a:endParaRPr>
          </a:p>
          <a:p>
            <a:endParaRPr lang="en-US" sz="3600" dirty="0">
              <a:latin typeface="Times New Roman" panose="02020603050405020304" pitchFamily="18" charset="0"/>
              <a:cs typeface="Times New Roman" panose="02020603050405020304" pitchFamily="18" charset="0"/>
            </a:endParaRPr>
          </a:p>
          <a:p>
            <a:pPr marL="571500" indent="-571500">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public void suspend () : It </a:t>
            </a:r>
            <a:r>
              <a:rPr lang="en-US" sz="3200" b="0" i="0" dirty="0">
                <a:effectLst/>
                <a:latin typeface="Times New Roman" panose="02020603050405020304" pitchFamily="18" charset="0"/>
                <a:cs typeface="Times New Roman" panose="02020603050405020304" pitchFamily="18" charset="0"/>
              </a:rPr>
              <a:t>is used to instantly suspend the thread execution</a:t>
            </a:r>
            <a:endParaRPr lang="en-US" sz="3600" dirty="0">
              <a:latin typeface="Times New Roman" panose="02020603050405020304" pitchFamily="18" charset="0"/>
              <a:cs typeface="Times New Roman" panose="02020603050405020304" pitchFamily="18" charset="0"/>
            </a:endParaRPr>
          </a:p>
          <a:p>
            <a:pPr marL="571500" indent="-571500">
              <a:buFont typeface="Wingdings" panose="05000000000000000000" pitchFamily="2" charset="2"/>
              <a:buChar char="Ø"/>
            </a:pPr>
            <a:endParaRPr lang="en-US" sz="3600" dirty="0">
              <a:latin typeface="Times New Roman" panose="02020603050405020304" pitchFamily="18" charset="0"/>
              <a:cs typeface="Times New Roman" panose="02020603050405020304" pitchFamily="18" charset="0"/>
            </a:endParaRPr>
          </a:p>
          <a:p>
            <a:pPr marL="571500" indent="-571500">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public void resume () : </a:t>
            </a:r>
            <a:r>
              <a:rPr lang="en-US" sz="3600" b="0" i="0" dirty="0">
                <a:solidFill>
                  <a:srgbClr val="51565E"/>
                </a:solidFill>
                <a:effectLst/>
                <a:latin typeface="Roboto" panose="02000000000000000000" pitchFamily="2" charset="0"/>
              </a:rPr>
              <a:t> </a:t>
            </a:r>
            <a:r>
              <a:rPr lang="en-US" sz="3200" b="0" i="0" dirty="0">
                <a:effectLst/>
                <a:latin typeface="Times New Roman" panose="02020603050405020304" pitchFamily="18" charset="0"/>
                <a:cs typeface="Times New Roman" panose="02020603050405020304" pitchFamily="18" charset="0"/>
              </a:rPr>
              <a:t>It is used to resume the execution of a suspended thread only</a:t>
            </a:r>
            <a:endParaRPr lang="en-US" sz="3600" dirty="0">
              <a:latin typeface="Times New Roman" panose="02020603050405020304" pitchFamily="18" charset="0"/>
              <a:cs typeface="Times New Roman" panose="02020603050405020304" pitchFamily="18" charset="0"/>
            </a:endParaRPr>
          </a:p>
          <a:p>
            <a:endParaRPr lang="en-US" sz="3600" dirty="0">
              <a:latin typeface="Times New Roman" panose="02020603050405020304" pitchFamily="18" charset="0"/>
              <a:cs typeface="Times New Roman" panose="02020603050405020304" pitchFamily="18" charset="0"/>
            </a:endParaRPr>
          </a:p>
          <a:p>
            <a:pPr marL="571500" indent="-571500">
              <a:buFont typeface="Wingdings" panose="05000000000000000000" pitchFamily="2" charset="2"/>
              <a:buChar char="Ø"/>
            </a:pPr>
            <a:r>
              <a:rPr lang="en-US" sz="3600" dirty="0">
                <a:latin typeface="Times New Roman" panose="02020603050405020304" pitchFamily="18" charset="0"/>
                <a:cs typeface="Times New Roman" panose="02020603050405020304" pitchFamily="18" charset="0"/>
              </a:rPr>
              <a:t>public void stop () : </a:t>
            </a:r>
            <a:r>
              <a:rPr lang="en-US" sz="3200" b="0" i="0" dirty="0">
                <a:effectLst/>
                <a:latin typeface="Times New Roman" panose="02020603050405020304" pitchFamily="18" charset="0"/>
                <a:cs typeface="Times New Roman" panose="02020603050405020304" pitchFamily="18" charset="0"/>
              </a:rPr>
              <a:t>It stop the execution of a thread</a:t>
            </a:r>
            <a:endParaRPr lang="en-US" sz="3600"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94873502"/>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3175" y="0"/>
            <a:ext cx="12192000" cy="6852235"/>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2177732" y="1066800"/>
            <a:ext cx="8001000" cy="955040"/>
          </a:xfrm>
        </p:spPr>
        <p:txBody>
          <a:bodyPr>
            <a:normAutofit/>
          </a:bodyPr>
          <a:lstStyle/>
          <a:p>
            <a:r>
              <a:rPr lang="en-US" dirty="0"/>
              <a:t> </a:t>
            </a:r>
          </a:p>
        </p:txBody>
      </p:sp>
      <p:sp>
        <p:nvSpPr>
          <p:cNvPr id="5" name="Subtitle 4">
            <a:extLst>
              <a:ext uri="{FF2B5EF4-FFF2-40B4-BE49-F238E27FC236}">
                <a16:creationId xmlns:a16="http://schemas.microsoft.com/office/drawing/2014/main" id="{22F92E09-C7D8-4E93-0B6B-C3A5439050FE}"/>
              </a:ext>
            </a:extLst>
          </p:cNvPr>
          <p:cNvSpPr>
            <a:spLocks noGrp="1"/>
          </p:cNvSpPr>
          <p:nvPr>
            <p:ph type="subTitle" idx="1"/>
          </p:nvPr>
        </p:nvSpPr>
        <p:spPr>
          <a:xfrm>
            <a:off x="2983865" y="238003"/>
            <a:ext cx="6217920" cy="823032"/>
          </a:xfrm>
        </p:spPr>
        <p:txBody>
          <a:bodyPr>
            <a:normAutofit fontScale="92500"/>
          </a:bodyPr>
          <a:lstStyle/>
          <a:p>
            <a:pPr algn="ctr"/>
            <a:r>
              <a:rPr lang="en-US" altLang="en-US" sz="4400" b="1" dirty="0">
                <a:solidFill>
                  <a:schemeClr val="tx1"/>
                </a:solidFill>
                <a:latin typeface="Times New Roman" panose="02020603050405020304" pitchFamily="18" charset="0"/>
                <a:cs typeface="Times New Roman" panose="02020603050405020304" pitchFamily="18" charset="0"/>
              </a:rPr>
              <a:t>Why do we need threads?</a:t>
            </a:r>
            <a:endParaRPr lang="en-US" sz="4400" b="1" dirty="0">
              <a:solidFill>
                <a:schemeClr val="tx1"/>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89515260-7D32-FD83-F26E-E5AA7C65C2AC}"/>
              </a:ext>
            </a:extLst>
          </p:cNvPr>
          <p:cNvSpPr txBox="1"/>
          <p:nvPr/>
        </p:nvSpPr>
        <p:spPr>
          <a:xfrm>
            <a:off x="696912" y="1315139"/>
            <a:ext cx="10962640" cy="3693319"/>
          </a:xfrm>
          <a:prstGeom prst="rect">
            <a:avLst/>
          </a:prstGeom>
          <a:noFill/>
        </p:spPr>
        <p:txBody>
          <a:bodyPr wrap="square" rtlCol="0">
            <a:spAutoFit/>
          </a:bodyPr>
          <a:lstStyle/>
          <a:p>
            <a:pPr marL="571500" indent="-571500">
              <a:lnSpc>
                <a:spcPct val="150000"/>
              </a:lnSpc>
              <a:buFont typeface="Wingdings" panose="05000000000000000000" pitchFamily="2" charset="2"/>
              <a:buChar char="Ø"/>
            </a:pPr>
            <a:r>
              <a:rPr lang="en-US" altLang="en-US" sz="3600" dirty="0">
                <a:latin typeface="Times New Roman" panose="02020603050405020304" pitchFamily="18" charset="0"/>
                <a:cs typeface="Times New Roman" panose="02020603050405020304" pitchFamily="18" charset="0"/>
              </a:rPr>
              <a:t>To  enhance parallel processing</a:t>
            </a:r>
          </a:p>
          <a:p>
            <a:pPr marL="571500" indent="-571500">
              <a:lnSpc>
                <a:spcPct val="150000"/>
              </a:lnSpc>
              <a:buFont typeface="Wingdings" panose="05000000000000000000" pitchFamily="2" charset="2"/>
              <a:buChar char="Ø"/>
            </a:pPr>
            <a:r>
              <a:rPr lang="en-US" altLang="en-US" sz="3600" dirty="0">
                <a:latin typeface="Times New Roman" panose="02020603050405020304" pitchFamily="18" charset="0"/>
                <a:cs typeface="Times New Roman" panose="02020603050405020304" pitchFamily="18" charset="0"/>
              </a:rPr>
              <a:t>To increase response to the user</a:t>
            </a:r>
          </a:p>
          <a:p>
            <a:pPr marL="571500" indent="-571500">
              <a:lnSpc>
                <a:spcPct val="150000"/>
              </a:lnSpc>
              <a:buFont typeface="Wingdings" panose="05000000000000000000" pitchFamily="2" charset="2"/>
              <a:buChar char="Ø"/>
            </a:pPr>
            <a:r>
              <a:rPr lang="en-US" altLang="en-US" sz="3600" dirty="0">
                <a:latin typeface="Times New Roman" panose="02020603050405020304" pitchFamily="18" charset="0"/>
                <a:cs typeface="Times New Roman" panose="02020603050405020304" pitchFamily="18" charset="0"/>
              </a:rPr>
              <a:t>To utilize the idle time of the CPU</a:t>
            </a:r>
          </a:p>
          <a:p>
            <a:pPr marL="571500" indent="-571500">
              <a:lnSpc>
                <a:spcPct val="150000"/>
              </a:lnSpc>
              <a:buFont typeface="Wingdings" panose="05000000000000000000" pitchFamily="2" charset="2"/>
              <a:buChar char="Ø"/>
            </a:pPr>
            <a:r>
              <a:rPr lang="en-US" altLang="en-US" sz="3600" dirty="0">
                <a:latin typeface="Times New Roman" panose="02020603050405020304" pitchFamily="18" charset="0"/>
                <a:cs typeface="Times New Roman" panose="02020603050405020304" pitchFamily="18" charset="0"/>
              </a:rPr>
              <a:t>Prioritize your work depending on priority</a:t>
            </a:r>
          </a:p>
          <a:p>
            <a:endParaRPr lang="en-US" dirty="0"/>
          </a:p>
        </p:txBody>
      </p:sp>
    </p:spTree>
    <p:extLst>
      <p:ext uri="{BB962C8B-B14F-4D97-AF65-F5344CB8AC3E}">
        <p14:creationId xmlns:p14="http://schemas.microsoft.com/office/powerpoint/2010/main" val="1554578552"/>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3175" y="-37093"/>
            <a:ext cx="12192000" cy="6852235"/>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589280" y="1066800"/>
            <a:ext cx="11104880" cy="4185920"/>
          </a:xfrm>
        </p:spPr>
        <p:txBody>
          <a:bodyPr>
            <a:normAutofit/>
          </a:bodyPr>
          <a:lstStyle/>
          <a:p>
            <a:r>
              <a:rPr lang="en-US" dirty="0"/>
              <a:t> </a:t>
            </a:r>
          </a:p>
        </p:txBody>
      </p:sp>
      <p:sp>
        <p:nvSpPr>
          <p:cNvPr id="5" name="Subtitle 4">
            <a:extLst>
              <a:ext uri="{FF2B5EF4-FFF2-40B4-BE49-F238E27FC236}">
                <a16:creationId xmlns:a16="http://schemas.microsoft.com/office/drawing/2014/main" id="{22F92E09-C7D8-4E93-0B6B-C3A5439050FE}"/>
              </a:ext>
            </a:extLst>
          </p:cNvPr>
          <p:cNvSpPr>
            <a:spLocks noGrp="1"/>
          </p:cNvSpPr>
          <p:nvPr>
            <p:ph type="subTitle" idx="1"/>
          </p:nvPr>
        </p:nvSpPr>
        <p:spPr>
          <a:xfrm>
            <a:off x="2983865" y="238003"/>
            <a:ext cx="6217920" cy="666237"/>
          </a:xfrm>
        </p:spPr>
        <p:txBody>
          <a:bodyPr>
            <a:normAutofit fontScale="92500" lnSpcReduction="10000"/>
          </a:bodyPr>
          <a:lstStyle/>
          <a:p>
            <a:pPr algn="ctr"/>
            <a:r>
              <a:rPr lang="en-US" sz="4400" b="1" dirty="0">
                <a:solidFill>
                  <a:schemeClr val="tx1"/>
                </a:solidFill>
                <a:latin typeface="Times New Roman" panose="02020603050405020304" pitchFamily="18" charset="0"/>
                <a:cs typeface="Times New Roman" panose="02020603050405020304" pitchFamily="18" charset="0"/>
              </a:rPr>
              <a:t>Creation Of Thread Class</a:t>
            </a:r>
          </a:p>
        </p:txBody>
      </p:sp>
      <p:sp>
        <p:nvSpPr>
          <p:cNvPr id="4" name="TextBox 3">
            <a:extLst>
              <a:ext uri="{FF2B5EF4-FFF2-40B4-BE49-F238E27FC236}">
                <a16:creationId xmlns:a16="http://schemas.microsoft.com/office/drawing/2014/main" id="{E1D0371B-F44C-736B-2D15-A3C4C91E3024}"/>
              </a:ext>
            </a:extLst>
          </p:cNvPr>
          <p:cNvSpPr txBox="1"/>
          <p:nvPr/>
        </p:nvSpPr>
        <p:spPr>
          <a:xfrm>
            <a:off x="304800" y="904240"/>
            <a:ext cx="11673840" cy="7417415"/>
          </a:xfrm>
          <a:prstGeom prst="rect">
            <a:avLst/>
          </a:prstGeom>
          <a:noFill/>
        </p:spPr>
        <p:txBody>
          <a:bodyPr wrap="square" rtlCol="0">
            <a:spAutoFit/>
          </a:bodyPr>
          <a:lstStyle/>
          <a:p>
            <a:pPr marL="457200" indent="-457200" algn="just">
              <a:buFont typeface="Wingdings" panose="05000000000000000000" pitchFamily="2" charset="2"/>
              <a:buChar char="Ø"/>
            </a:pPr>
            <a:r>
              <a:rPr lang="en-US" sz="3200" b="1" dirty="0">
                <a:latin typeface="Times New Roman" panose="02020603050405020304" pitchFamily="18" charset="0"/>
                <a:cs typeface="Times New Roman" panose="02020603050405020304" pitchFamily="18" charset="0"/>
              </a:rPr>
              <a:t>By extending Thread class.</a:t>
            </a:r>
          </a:p>
          <a:p>
            <a:pPr marL="457200" indent="-457200" algn="just">
              <a:buFont typeface="Wingdings" panose="05000000000000000000" pitchFamily="2" charset="2"/>
              <a:buChar char="Ø"/>
            </a:pPr>
            <a:r>
              <a:rPr lang="en-US" sz="3200" b="1" dirty="0">
                <a:latin typeface="Times New Roman" panose="02020603050405020304" pitchFamily="18" charset="0"/>
                <a:cs typeface="Times New Roman" panose="02020603050405020304" pitchFamily="18" charset="0"/>
              </a:rPr>
              <a:t>By implementing Runnable interface.</a:t>
            </a:r>
          </a:p>
          <a:p>
            <a:pPr algn="l" fontAlgn="base"/>
            <a:endParaRPr lang="en-US" sz="3200" dirty="0">
              <a:latin typeface="Times New Roman" panose="02020603050405020304" pitchFamily="18" charset="0"/>
              <a:cs typeface="Times New Roman" panose="02020603050405020304" pitchFamily="18" charset="0"/>
            </a:endParaRPr>
          </a:p>
          <a:p>
            <a:pPr algn="l" fontAlgn="base"/>
            <a:r>
              <a:rPr lang="en-US" sz="2800" dirty="0">
                <a:latin typeface="Times New Roman" panose="02020603050405020304" pitchFamily="18" charset="0"/>
                <a:cs typeface="Times New Roman" panose="02020603050405020304" pitchFamily="18" charset="0"/>
              </a:rPr>
              <a:t>S</a:t>
            </a:r>
            <a:r>
              <a:rPr lang="en-US" sz="2800" i="0" dirty="0">
                <a:effectLst/>
                <a:latin typeface="Times New Roman" panose="02020603050405020304" pitchFamily="18" charset="0"/>
                <a:cs typeface="Times New Roman" panose="02020603050405020304" pitchFamily="18" charset="0"/>
              </a:rPr>
              <a:t>ignificance between extending Thread class and implementing Runnable interface:</a:t>
            </a:r>
          </a:p>
          <a:p>
            <a:pPr fontAlgn="base"/>
            <a:r>
              <a:rPr lang="en-US" sz="2800" b="0" i="0" dirty="0">
                <a:effectLst/>
                <a:latin typeface="urw-din"/>
              </a:rPr>
              <a:t>	</a:t>
            </a:r>
          </a:p>
          <a:p>
            <a:pPr marL="457200" indent="-457200" fontAlgn="base">
              <a:buFont typeface="Arial" panose="020B0604020202020204" pitchFamily="34" charset="0"/>
              <a:buChar char="•"/>
            </a:pPr>
            <a:r>
              <a:rPr lang="en-US" sz="2800" b="0" i="0" dirty="0">
                <a:effectLst/>
                <a:latin typeface="Times New Roman" panose="02020603050405020304" pitchFamily="18" charset="0"/>
                <a:cs typeface="Times New Roman" panose="02020603050405020304" pitchFamily="18" charset="0"/>
              </a:rPr>
              <a:t>When we extend Thread class, we can’t extend any other class even we require.</a:t>
            </a:r>
          </a:p>
          <a:p>
            <a:pPr fontAlgn="base"/>
            <a:endParaRPr lang="en-US" sz="2800" dirty="0">
              <a:latin typeface="Times New Roman" panose="02020603050405020304" pitchFamily="18" charset="0"/>
              <a:cs typeface="Times New Roman" panose="02020603050405020304" pitchFamily="18" charset="0"/>
            </a:endParaRPr>
          </a:p>
          <a:p>
            <a:pPr marL="457200" indent="-457200" fontAlgn="base">
              <a:buFont typeface="Arial" panose="020B0604020202020204" pitchFamily="34" charset="0"/>
              <a:buChar char="•"/>
            </a:pPr>
            <a:r>
              <a:rPr lang="en-US" sz="2800" b="0" i="0" dirty="0">
                <a:effectLst/>
                <a:latin typeface="Times New Roman" panose="02020603050405020304" pitchFamily="18" charset="0"/>
                <a:cs typeface="Times New Roman" panose="02020603050405020304" pitchFamily="18" charset="0"/>
              </a:rPr>
              <a:t> When we implement Runnable, we can extends any other class , it saves space for our class to extend any other class in future or now.</a:t>
            </a:r>
          </a:p>
          <a:p>
            <a:pPr fontAlgn="base"/>
            <a:r>
              <a:rPr lang="en-US" sz="3200" b="0" i="0" dirty="0">
                <a:effectLst/>
                <a:latin typeface="Times New Roman" panose="02020603050405020304" pitchFamily="18" charset="0"/>
                <a:cs typeface="Times New Roman" panose="02020603050405020304" pitchFamily="18" charset="0"/>
              </a:rPr>
              <a:t>	</a:t>
            </a:r>
            <a:endParaRPr lang="en-US" sz="2800" b="0" i="0" dirty="0">
              <a:effectLst/>
              <a:latin typeface="Times New Roman" panose="02020603050405020304" pitchFamily="18" charset="0"/>
              <a:cs typeface="Times New Roman" panose="02020603050405020304" pitchFamily="18" charset="0"/>
            </a:endParaRPr>
          </a:p>
          <a:p>
            <a:pPr algn="l" fontAlgn="base"/>
            <a:endParaRPr lang="en-US" sz="2800" b="0" i="0" dirty="0">
              <a:effectLst/>
              <a:latin typeface="Times New Roman" panose="02020603050405020304" pitchFamily="18" charset="0"/>
              <a:cs typeface="Times New Roman" panose="02020603050405020304" pitchFamily="18" charset="0"/>
            </a:endParaRPr>
          </a:p>
          <a:p>
            <a:pPr algn="just"/>
            <a:endParaRPr lang="en-US" sz="3200" dirty="0">
              <a:latin typeface="Times New Roman" panose="02020603050405020304" pitchFamily="18" charset="0"/>
              <a:cs typeface="Times New Roman" panose="02020603050405020304" pitchFamily="18" charset="0"/>
            </a:endParaRPr>
          </a:p>
          <a:p>
            <a:pPr algn="just"/>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84676"/>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55FDEB4C-941C-4EBE-9462-062D8A0ADE9E}">
  <ds:schemaRefs>
    <ds:schemaRef ds:uri="http://schemas.microsoft.com/sharepoint/v3/contenttype/forms"/>
  </ds:schemaRefs>
</ds:datastoreItem>
</file>

<file path=customXml/itemProps2.xml><?xml version="1.0" encoding="utf-8"?>
<ds:datastoreItem xmlns:ds="http://schemas.openxmlformats.org/officeDocument/2006/customXml" ds:itemID="{00B8EF33-82AA-4779-AFAA-C56669D00DA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0B414F3-C833-4395-8C69-0E806C518171}">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Slice design</Template>
  <TotalTime>884</TotalTime>
  <Words>885</Words>
  <Application>Microsoft Office PowerPoint</Application>
  <PresentationFormat>Widescreen</PresentationFormat>
  <Paragraphs>182</Paragraphs>
  <Slides>20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Arial</vt:lpstr>
      <vt:lpstr>Calibri</vt:lpstr>
      <vt:lpstr>Century Gothic</vt:lpstr>
      <vt:lpstr>Nunito Sans</vt:lpstr>
      <vt:lpstr>Roboto</vt:lpstr>
      <vt:lpstr>Times New Roman</vt:lpstr>
      <vt:lpstr>urw-din</vt:lpstr>
      <vt:lpstr>Wingdings</vt:lpstr>
      <vt:lpstr>Wingdings 3</vt:lpstr>
      <vt:lpstr>Slice</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Bhadravathi Srinivasa Murthy, Nagendra</dc:creator>
  <cp:lastModifiedBy>Bhadravathi Srinivasa Murthy, Nagendra</cp:lastModifiedBy>
  <cp:revision>1</cp:revision>
  <dcterms:created xsi:type="dcterms:W3CDTF">2023-01-03T17:15:48Z</dcterms:created>
  <dcterms:modified xsi:type="dcterms:W3CDTF">2023-01-05T04:37:56Z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